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Lst>
  <p:sldSz cx="18288000" cy="10287000"/>
  <p:notesSz cx="6858000" cy="9144000"/>
  <p:embeddedFontLst>
    <p:embeddedFont>
      <p:font typeface="Nunito" charset="1" panose="00000500000000000000"/>
      <p:regular r:id="rId6"/>
    </p:embeddedFont>
    <p:embeddedFont>
      <p:font typeface="Nunito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Times Neue Roman" charset="1" panose="00000500000000000000"/>
      <p:regular r:id="rId12"/>
    </p:embeddedFont>
    <p:embeddedFont>
      <p:font typeface="Times Neue Roman Bold" charset="1" panose="00000800000000000000"/>
      <p:regular r:id="rId13"/>
    </p:embeddedFont>
    <p:embeddedFont>
      <p:font typeface="Times Neue Roman Italics" charset="1" panose="00000500000000000000"/>
      <p:regular r:id="rId14"/>
    </p:embeddedFont>
    <p:embeddedFont>
      <p:font typeface="Times Neue Roman Bold Italics" charset="1" panose="00000800000000000000"/>
      <p:regular r:id="rId15"/>
    </p:embeddedFont>
    <p:embeddedFont>
      <p:font typeface="DejaVu Serif" charset="1" panose="02060603050605020204"/>
      <p:regular r:id="rId16"/>
    </p:embeddedFont>
    <p:embeddedFont>
      <p:font typeface="DejaVu Serif Bold" charset="1" panose="02060803050605020204"/>
      <p:regular r:id="rId17"/>
    </p:embeddedFont>
    <p:embeddedFont>
      <p:font typeface="DejaVu Serif Italics" charset="1" panose="020606030503050B0204"/>
      <p:regular r:id="rId18"/>
    </p:embeddedFont>
    <p:embeddedFont>
      <p:font typeface="DejaVu Serif Bold Italics" charset="1" panose="020608030503050B0204"/>
      <p:regular r:id="rId19"/>
    </p:embeddedFont>
    <p:embeddedFont>
      <p:font typeface="Noto Sans" charset="1" panose="020B0502040504020204"/>
      <p:regular r:id="rId20"/>
    </p:embeddedFont>
    <p:embeddedFont>
      <p:font typeface="Noto Sans Bold" charset="1" panose="020B0802040504020204"/>
      <p:regular r:id="rId21"/>
    </p:embeddedFont>
    <p:embeddedFont>
      <p:font typeface="Noto Sans Italics" charset="1" panose="020B0502040504090204"/>
      <p:regular r:id="rId22"/>
    </p:embeddedFont>
    <p:embeddedFont>
      <p:font typeface="Noto Sans Bold Italics" charset="1" panose="020B0802040504090204"/>
      <p:regular r:id="rId23"/>
    </p:embeddedFont>
    <p:embeddedFont>
      <p:font typeface="Livvic Bold" charset="1" panose="00000000000000000000"/>
      <p:regular r:id="rId24"/>
    </p:embeddedFont>
    <p:embeddedFont>
      <p:font typeface="Livvic Bold Bold" charset="1" panose="00000000000000000000"/>
      <p:regular r:id="rId25"/>
    </p:embeddedFont>
    <p:embeddedFont>
      <p:font typeface="Livvic Bold Italics" charset="1" panose="00000000000000000000"/>
      <p:regular r:id="rId26"/>
    </p:embeddedFont>
    <p:embeddedFont>
      <p:font typeface="Livvic Bold Bold Italics" charset="1" panose="00000000000000000000"/>
      <p:regular r:id="rId27"/>
    </p:embeddedFont>
    <p:embeddedFont>
      <p:font typeface="Open Sans Light" charset="1" panose="020B0306030504020204"/>
      <p:regular r:id="rId28"/>
    </p:embeddedFont>
    <p:embeddedFont>
      <p:font typeface="Open Sans Light Bold" charset="1" panose="020B0806030504020204"/>
      <p:regular r:id="rId29"/>
    </p:embeddedFont>
    <p:embeddedFont>
      <p:font typeface="Open Sans Light Italics" charset="1" panose="020B0306030504020204"/>
      <p:regular r:id="rId30"/>
    </p:embeddedFont>
    <p:embeddedFont>
      <p:font typeface="Open Sans Light Bold Italics" charset="1" panose="020B0806030504020204"/>
      <p:regular r:id="rId31"/>
    </p:embeddedFont>
    <p:embeddedFont>
      <p:font typeface="Mitr SemiBold" charset="1" panose="00000700000000000000"/>
      <p:regular r:id="rId32"/>
    </p:embeddedFont>
    <p:embeddedFont>
      <p:font typeface="Mitr SemiBold Bold" charset="1" panose="00000800000000000000"/>
      <p:regular r:id="rId33"/>
    </p:embeddedFont>
    <p:embeddedFont>
      <p:font typeface="Quicksand" charset="1" panose="00000600000000000000"/>
      <p:regular r:id="rId34"/>
    </p:embeddedFont>
    <p:embeddedFont>
      <p:font typeface="Quicksand Bold" charset="1" panose="00000800000000000000"/>
      <p:regular r:id="rId35"/>
    </p:embeddedFont>
    <p:embeddedFont>
      <p:font typeface="Marykate" charset="1" panose="00000000000000000000"/>
      <p:regular r:id="rId36"/>
    </p:embeddedFont>
    <p:embeddedFont>
      <p:font typeface="Maven Pro Bold" charset="1" panose="00000800000000000000"/>
      <p:regular r:id="rId37"/>
    </p:embeddedFont>
    <p:embeddedFont>
      <p:font typeface="Maven Pro Bold Bold" charset="1" panose="00000A00000000000000"/>
      <p:regular r:id="rId38"/>
    </p:embeddedFont>
    <p:embeddedFont>
      <p:font typeface="Rokkitt Bold" charset="1" panose="00000800000000000000"/>
      <p:regular r:id="rId39"/>
    </p:embeddedFont>
    <p:embeddedFont>
      <p:font typeface="Rokkitt Bold Bold" charset="1" panose="000009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61" Target="slides/slide2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17.png" Type="http://schemas.openxmlformats.org/officeDocument/2006/relationships/image"/><Relationship Id="rId6" Target="../media/image40.png" Type="http://schemas.openxmlformats.org/officeDocument/2006/relationships/image"/><Relationship Id="rId7" Target="../media/image41.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17.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17.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17.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17.pn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 Id="rId6" Target="../media/image64.png" Type="http://schemas.openxmlformats.org/officeDocument/2006/relationships/image"/><Relationship Id="rId7" Target="../media/image65.png" Type="http://schemas.openxmlformats.org/officeDocument/2006/relationships/image"/><Relationship Id="rId8" Target="../media/image6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 Id="rId6" Target="../media/image64.png" Type="http://schemas.openxmlformats.org/officeDocument/2006/relationships/image"/><Relationship Id="rId7" Target="../media/image65.png" Type="http://schemas.openxmlformats.org/officeDocument/2006/relationships/image"/><Relationship Id="rId8" Target="../media/image6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11" Target="../media/image17.png" Type="http://schemas.openxmlformats.org/officeDocument/2006/relationships/image"/><Relationship Id="rId12" Target="../media/image80.png" Type="http://schemas.openxmlformats.org/officeDocument/2006/relationships/image"/><Relationship Id="rId13" Target="../media/image81.svg" Type="http://schemas.openxmlformats.org/officeDocument/2006/relationships/image"/><Relationship Id="rId2" Target="../media/image4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 Id="rId9" Target="../media/image7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1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jpeg" Type="http://schemas.openxmlformats.org/officeDocument/2006/relationships/image"/><Relationship Id="rId5"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7.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29.png" Type="http://schemas.openxmlformats.org/officeDocument/2006/relationships/image"/><Relationship Id="rId12" Target="../media/image17.png" Type="http://schemas.openxmlformats.org/officeDocument/2006/relationships/image"/><Relationship Id="rId2" Target="../media/image2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17.png" Type="http://schemas.openxmlformats.org/officeDocument/2006/relationships/image"/><Relationship Id="rId2" Target="../media/image3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8B276"/>
        </a:solidFill>
      </p:bgPr>
    </p:bg>
    <p:spTree>
      <p:nvGrpSpPr>
        <p:cNvPr id="1" name=""/>
        <p:cNvGrpSpPr/>
        <p:nvPr/>
      </p:nvGrpSpPr>
      <p:grpSpPr>
        <a:xfrm>
          <a:off x="0" y="0"/>
          <a:ext cx="0" cy="0"/>
          <a:chOff x="0" y="0"/>
          <a:chExt cx="0" cy="0"/>
        </a:xfrm>
      </p:grpSpPr>
      <p:grpSp>
        <p:nvGrpSpPr>
          <p:cNvPr name="Group 2" id="2"/>
          <p:cNvGrpSpPr/>
          <p:nvPr/>
        </p:nvGrpSpPr>
        <p:grpSpPr>
          <a:xfrm rot="0">
            <a:off x="1482422" y="1274865"/>
            <a:ext cx="15323155" cy="7813469"/>
            <a:chOff x="0" y="0"/>
            <a:chExt cx="4426901" cy="2257332"/>
          </a:xfrm>
        </p:grpSpPr>
        <p:sp>
          <p:nvSpPr>
            <p:cNvPr name="Freeform 3" id="3"/>
            <p:cNvSpPr/>
            <p:nvPr/>
          </p:nvSpPr>
          <p:spPr>
            <a:xfrm>
              <a:off x="92710" y="106680"/>
              <a:ext cx="4322761" cy="2137953"/>
            </a:xfrm>
            <a:custGeom>
              <a:avLst/>
              <a:gdLst/>
              <a:ahLst/>
              <a:cxnLst/>
              <a:rect r="r" b="b" t="t" l="l"/>
              <a:pathLst>
                <a:path h="2137953" w="4322761">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704430"/>
            </a:solidFill>
          </p:spPr>
        </p:sp>
        <p:sp>
          <p:nvSpPr>
            <p:cNvPr name="Freeform 4" id="4"/>
            <p:cNvSpPr/>
            <p:nvPr/>
          </p:nvSpPr>
          <p:spPr>
            <a:xfrm>
              <a:off x="12700" y="12700"/>
              <a:ext cx="4362131" cy="2188752"/>
            </a:xfrm>
            <a:custGeom>
              <a:avLst/>
              <a:gdLst/>
              <a:ahLst/>
              <a:cxnLst/>
              <a:rect r="r" b="b" t="t" l="l"/>
              <a:pathLst>
                <a:path h="2188752" w="4362131">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FFF3ED"/>
            </a:solidFill>
          </p:spPr>
        </p:sp>
        <p:sp>
          <p:nvSpPr>
            <p:cNvPr name="Freeform 5" id="5"/>
            <p:cNvSpPr/>
            <p:nvPr/>
          </p:nvSpPr>
          <p:spPr>
            <a:xfrm>
              <a:off x="0" y="0"/>
              <a:ext cx="4426901" cy="2257333"/>
            </a:xfrm>
            <a:custGeom>
              <a:avLst/>
              <a:gdLst/>
              <a:ahLst/>
              <a:cxnLst/>
              <a:rect r="r" b="b" t="t" l="l"/>
              <a:pathLst>
                <a:path h="2257333" w="4426901">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704430"/>
            </a:solidFill>
          </p:spPr>
        </p:sp>
      </p:grpSp>
      <p:grpSp>
        <p:nvGrpSpPr>
          <p:cNvPr name="Group 6" id="6"/>
          <p:cNvGrpSpPr/>
          <p:nvPr/>
        </p:nvGrpSpPr>
        <p:grpSpPr>
          <a:xfrm rot="0">
            <a:off x="2537083" y="1726251"/>
            <a:ext cx="10675301" cy="823276"/>
            <a:chOff x="0" y="0"/>
            <a:chExt cx="24817148" cy="1913890"/>
          </a:xfrm>
        </p:grpSpPr>
        <p:sp>
          <p:nvSpPr>
            <p:cNvPr name="Freeform 7" id="7"/>
            <p:cNvSpPr/>
            <p:nvPr/>
          </p:nvSpPr>
          <p:spPr>
            <a:xfrm>
              <a:off x="0" y="0"/>
              <a:ext cx="24817149" cy="1913890"/>
            </a:xfrm>
            <a:custGeom>
              <a:avLst/>
              <a:gdLst/>
              <a:ahLst/>
              <a:cxnLst/>
              <a:rect r="r" b="b" t="t" l="l"/>
              <a:pathLst>
                <a:path h="1913890" w="24817149">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94D2A5"/>
            </a:solidFill>
          </p:spPr>
        </p:sp>
      </p:grpSp>
      <p:sp>
        <p:nvSpPr>
          <p:cNvPr name="AutoShape 8" id="8"/>
          <p:cNvSpPr/>
          <p:nvPr/>
        </p:nvSpPr>
        <p:spPr>
          <a:xfrm rot="0">
            <a:off x="15233677" y="1922327"/>
            <a:ext cx="450550" cy="0"/>
          </a:xfrm>
          <a:prstGeom prst="line">
            <a:avLst/>
          </a:prstGeom>
          <a:ln cap="rnd" w="47625">
            <a:solidFill>
              <a:srgbClr val="704430"/>
            </a:solidFill>
            <a:prstDash val="solid"/>
            <a:headEnd type="none" len="sm" w="sm"/>
            <a:tailEnd type="none" len="sm" w="sm"/>
          </a:ln>
        </p:spPr>
      </p:sp>
      <p:sp>
        <p:nvSpPr>
          <p:cNvPr name="AutoShape 9" id="9"/>
          <p:cNvSpPr/>
          <p:nvPr/>
        </p:nvSpPr>
        <p:spPr>
          <a:xfrm rot="0">
            <a:off x="15233677" y="2114076"/>
            <a:ext cx="450550" cy="0"/>
          </a:xfrm>
          <a:prstGeom prst="line">
            <a:avLst/>
          </a:prstGeom>
          <a:ln cap="rnd" w="47625">
            <a:solidFill>
              <a:srgbClr val="704430"/>
            </a:solidFill>
            <a:prstDash val="solid"/>
            <a:headEnd type="none" len="sm" w="sm"/>
            <a:tailEnd type="none" len="sm" w="sm"/>
          </a:ln>
        </p:spPr>
      </p:sp>
      <p:sp>
        <p:nvSpPr>
          <p:cNvPr name="AutoShape 10" id="10"/>
          <p:cNvSpPr/>
          <p:nvPr/>
        </p:nvSpPr>
        <p:spPr>
          <a:xfrm rot="0">
            <a:off x="15233677" y="2305825"/>
            <a:ext cx="450550" cy="0"/>
          </a:xfrm>
          <a:prstGeom prst="line">
            <a:avLst/>
          </a:prstGeom>
          <a:ln cap="rnd" w="47625">
            <a:solidFill>
              <a:srgbClr val="704430"/>
            </a:solidFill>
            <a:prstDash val="solid"/>
            <a:headEnd type="none" len="sm" w="sm"/>
            <a:tailEnd type="none" len="sm" w="sm"/>
          </a:ln>
        </p:spPr>
      </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1210" y="1857447"/>
            <a:ext cx="456119" cy="516849"/>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795144" y="1736861"/>
            <a:ext cx="758021" cy="758021"/>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73652" y="1857447"/>
            <a:ext cx="538384" cy="516849"/>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674416" y="1857447"/>
            <a:ext cx="394685" cy="516849"/>
          </a:xfrm>
          <a:prstGeom prst="rect">
            <a:avLst/>
          </a:prstGeom>
        </p:spPr>
      </p:pic>
      <p:pic>
        <p:nvPicPr>
          <p:cNvPr name="Picture 15" id="1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70110" y="5181600"/>
            <a:ext cx="3998990" cy="5046045"/>
          </a:xfrm>
          <a:prstGeom prst="rect">
            <a:avLst/>
          </a:prstGeom>
        </p:spPr>
      </p:pic>
      <p:pic>
        <p:nvPicPr>
          <p:cNvPr name="Picture 16" id="16"/>
          <p:cNvPicPr>
            <a:picLocks noChangeAspect="true"/>
          </p:cNvPicPr>
          <p:nvPr/>
        </p:nvPicPr>
        <p:blipFill>
          <a:blip r:embed="rId12"/>
          <a:srcRect l="0" t="0" r="0" b="0"/>
          <a:stretch>
            <a:fillRect/>
          </a:stretch>
        </p:blipFill>
        <p:spPr>
          <a:xfrm flipH="false" flipV="false" rot="0">
            <a:off x="8037729" y="2930959"/>
            <a:ext cx="2212541" cy="2212541"/>
          </a:xfrm>
          <a:prstGeom prst="rect">
            <a:avLst/>
          </a:prstGeom>
        </p:spPr>
      </p:pic>
      <p:sp>
        <p:nvSpPr>
          <p:cNvPr name="TextBox 17" id="17"/>
          <p:cNvSpPr txBox="true"/>
          <p:nvPr/>
        </p:nvSpPr>
        <p:spPr>
          <a:xfrm rot="0">
            <a:off x="4835785" y="5705475"/>
            <a:ext cx="8616431" cy="1640445"/>
          </a:xfrm>
          <a:prstGeom prst="rect">
            <a:avLst/>
          </a:prstGeom>
        </p:spPr>
        <p:txBody>
          <a:bodyPr anchor="t" rtlCol="false" tIns="0" lIns="0" bIns="0" rIns="0">
            <a:spAutoFit/>
          </a:bodyPr>
          <a:lstStyle/>
          <a:p>
            <a:pPr algn="ctr">
              <a:lnSpc>
                <a:spcPts val="11583"/>
              </a:lnSpc>
            </a:pPr>
            <a:r>
              <a:rPr lang="en-US" sz="14479">
                <a:solidFill>
                  <a:srgbClr val="704430"/>
                </a:solidFill>
                <a:latin typeface="Livvic Bold"/>
              </a:rPr>
              <a:t>Welcome!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0116" r="0" b="30116"/>
          <a:stretch>
            <a:fillRect/>
          </a:stretch>
        </p:blipFill>
        <p:spPr>
          <a:xfrm>
            <a:off x="0" y="0"/>
            <a:ext cx="18288000" cy="10287000"/>
          </a:xfrm>
          <a:prstGeom prst="rect">
            <a:avLst/>
          </a:prstGeom>
        </p:spPr>
      </p:pic>
      <p:grpSp>
        <p:nvGrpSpPr>
          <p:cNvPr name="Group 3" id="3"/>
          <p:cNvGrpSpPr/>
          <p:nvPr/>
        </p:nvGrpSpPr>
        <p:grpSpPr>
          <a:xfrm rot="0">
            <a:off x="8506347" y="1273025"/>
            <a:ext cx="3581213" cy="1652766"/>
            <a:chOff x="0" y="0"/>
            <a:chExt cx="1034622" cy="477489"/>
          </a:xfrm>
        </p:grpSpPr>
        <p:sp>
          <p:nvSpPr>
            <p:cNvPr name="Freeform 4" id="4"/>
            <p:cNvSpPr/>
            <p:nvPr/>
          </p:nvSpPr>
          <p:spPr>
            <a:xfrm>
              <a:off x="92710" y="106680"/>
              <a:ext cx="930482" cy="358109"/>
            </a:xfrm>
            <a:custGeom>
              <a:avLst/>
              <a:gdLst/>
              <a:ahLst/>
              <a:cxnLst/>
              <a:rect r="r" b="b" t="t" l="l"/>
              <a:pathLst>
                <a:path h="358109" w="930482">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lnTo>
                    <a:pt x="903812" y="168879"/>
                  </a:lnTo>
                  <a:close/>
                </a:path>
              </a:pathLst>
            </a:custGeom>
            <a:solidFill>
              <a:srgbClr val="704430"/>
            </a:solidFill>
          </p:spPr>
        </p:sp>
        <p:sp>
          <p:nvSpPr>
            <p:cNvPr name="Freeform 5" id="5"/>
            <p:cNvSpPr/>
            <p:nvPr/>
          </p:nvSpPr>
          <p:spPr>
            <a:xfrm>
              <a:off x="12700" y="12700"/>
              <a:ext cx="969852" cy="408909"/>
            </a:xfrm>
            <a:custGeom>
              <a:avLst/>
              <a:gdLst/>
              <a:ahLst/>
              <a:cxnLst/>
              <a:rect r="r" b="b" t="t" l="l"/>
              <a:pathLst>
                <a:path h="408909" w="969852">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name="Freeform 6" id="6"/>
            <p:cNvSpPr/>
            <p:nvPr/>
          </p:nvSpPr>
          <p:spPr>
            <a:xfrm>
              <a:off x="0" y="0"/>
              <a:ext cx="1034622" cy="477489"/>
            </a:xfrm>
            <a:custGeom>
              <a:avLst/>
              <a:gdLst/>
              <a:ahLst/>
              <a:cxnLst/>
              <a:rect r="r" b="b" t="t" l="l"/>
              <a:pathLst>
                <a:path h="477489" w="1034622">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ubicBezTo>
                    <a:pt x="1023192" y="318739"/>
                    <a:pt x="1023192" y="318739"/>
                    <a:pt x="1023192" y="318739"/>
                  </a:cubicBezTo>
                  <a:close/>
                </a:path>
              </a:pathLst>
            </a:custGeom>
            <a:solidFill>
              <a:srgbClr val="704430"/>
            </a:solidFill>
          </p:spPr>
        </p:sp>
      </p:grpSp>
      <p:grpSp>
        <p:nvGrpSpPr>
          <p:cNvPr name="Group 7" id="7"/>
          <p:cNvGrpSpPr/>
          <p:nvPr/>
        </p:nvGrpSpPr>
        <p:grpSpPr>
          <a:xfrm rot="0">
            <a:off x="12087560" y="1038225"/>
            <a:ext cx="1377979" cy="1652766"/>
            <a:chOff x="0" y="0"/>
            <a:chExt cx="398102" cy="477489"/>
          </a:xfrm>
        </p:grpSpPr>
        <p:sp>
          <p:nvSpPr>
            <p:cNvPr name="Freeform 8" id="8"/>
            <p:cNvSpPr/>
            <p:nvPr/>
          </p:nvSpPr>
          <p:spPr>
            <a:xfrm>
              <a:off x="92710" y="106680"/>
              <a:ext cx="293962" cy="358109"/>
            </a:xfrm>
            <a:custGeom>
              <a:avLst/>
              <a:gdLst/>
              <a:ahLst/>
              <a:cxnLst/>
              <a:rect r="r" b="b" t="t" l="l"/>
              <a:pathLst>
                <a:path h="358109" w="293962">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p:spPr>
        </p:sp>
        <p:sp>
          <p:nvSpPr>
            <p:cNvPr name="Freeform 9" id="9"/>
            <p:cNvSpPr/>
            <p:nvPr/>
          </p:nvSpPr>
          <p:spPr>
            <a:xfrm>
              <a:off x="12700" y="12700"/>
              <a:ext cx="333332" cy="408909"/>
            </a:xfrm>
            <a:custGeom>
              <a:avLst/>
              <a:gdLst/>
              <a:ahLst/>
              <a:cxnLst/>
              <a:rect r="r" b="b" t="t" l="l"/>
              <a:pathLst>
                <a:path h="408909" w="333332">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name="Freeform 10" id="10"/>
            <p:cNvSpPr/>
            <p:nvPr/>
          </p:nvSpPr>
          <p:spPr>
            <a:xfrm>
              <a:off x="0" y="0"/>
              <a:ext cx="398102" cy="477489"/>
            </a:xfrm>
            <a:custGeom>
              <a:avLst/>
              <a:gdLst/>
              <a:ahLst/>
              <a:cxnLst/>
              <a:rect r="r" b="b" t="t" l="l"/>
              <a:pathLst>
                <a:path h="477489" w="398102">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p:spPr>
        </p:sp>
      </p:grpSp>
      <p:sp>
        <p:nvSpPr>
          <p:cNvPr name="AutoShape 11" id="11"/>
          <p:cNvSpPr/>
          <p:nvPr/>
        </p:nvSpPr>
        <p:spPr>
          <a:xfrm rot="0">
            <a:off x="12523303" y="1396002"/>
            <a:ext cx="354094" cy="0"/>
          </a:xfrm>
          <a:prstGeom prst="line">
            <a:avLst/>
          </a:prstGeom>
          <a:ln cap="rnd" w="47625">
            <a:solidFill>
              <a:srgbClr val="704430"/>
            </a:solidFill>
            <a:prstDash val="solid"/>
            <a:headEnd type="none" len="sm" w="sm"/>
            <a:tailEnd type="none" len="sm" w="sm"/>
          </a:ln>
        </p:spPr>
      </p:sp>
      <p:sp>
        <p:nvSpPr>
          <p:cNvPr name="AutoShape 12" id="12"/>
          <p:cNvSpPr/>
          <p:nvPr/>
        </p:nvSpPr>
        <p:spPr>
          <a:xfrm rot="5400000">
            <a:off x="12523303" y="1396002"/>
            <a:ext cx="354094" cy="0"/>
          </a:xfrm>
          <a:prstGeom prst="line">
            <a:avLst/>
          </a:prstGeom>
          <a:ln cap="rnd" w="47625">
            <a:solidFill>
              <a:srgbClr val="704430"/>
            </a:solidFill>
            <a:prstDash val="solid"/>
            <a:headEnd type="none" len="sm" w="sm"/>
            <a:tailEnd type="none" len="sm" w="sm"/>
          </a:ln>
        </p:spPr>
      </p:sp>
      <p:grpSp>
        <p:nvGrpSpPr>
          <p:cNvPr name="Group 13" id="13"/>
          <p:cNvGrpSpPr/>
          <p:nvPr/>
        </p:nvGrpSpPr>
        <p:grpSpPr>
          <a:xfrm rot="0">
            <a:off x="14774246" y="1273025"/>
            <a:ext cx="245953" cy="245953"/>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15" id="15"/>
          <p:cNvGrpSpPr/>
          <p:nvPr/>
        </p:nvGrpSpPr>
        <p:grpSpPr>
          <a:xfrm rot="0">
            <a:off x="15255708" y="1273025"/>
            <a:ext cx="245953" cy="245953"/>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17" id="17"/>
          <p:cNvGrpSpPr/>
          <p:nvPr/>
        </p:nvGrpSpPr>
        <p:grpSpPr>
          <a:xfrm rot="0">
            <a:off x="15737170" y="1273025"/>
            <a:ext cx="245953" cy="245953"/>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pic>
        <p:nvPicPr>
          <p:cNvPr name="Picture 19" id="1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63143" y="5017206"/>
            <a:ext cx="5758228" cy="4250619"/>
          </a:xfrm>
          <a:prstGeom prst="rect">
            <a:avLst/>
          </a:prstGeom>
        </p:spPr>
      </p:pic>
      <p:pic>
        <p:nvPicPr>
          <p:cNvPr name="Picture 20" id="20"/>
          <p:cNvPicPr>
            <a:picLocks noChangeAspect="true"/>
          </p:cNvPicPr>
          <p:nvPr/>
        </p:nvPicPr>
        <p:blipFill>
          <a:blip r:embed="rId5"/>
          <a:srcRect l="0" t="0" r="0" b="0"/>
          <a:stretch>
            <a:fillRect/>
          </a:stretch>
        </p:blipFill>
        <p:spPr>
          <a:xfrm flipH="false" flipV="false" rot="0">
            <a:off x="16168094" y="-188375"/>
            <a:ext cx="2302451" cy="2302451"/>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0">
            <a:off x="7121371" y="2099151"/>
            <a:ext cx="11046469" cy="7159149"/>
          </a:xfrm>
          <a:prstGeom prst="rect">
            <a:avLst/>
          </a:prstGeom>
        </p:spPr>
      </p:pic>
      <p:pic>
        <p:nvPicPr>
          <p:cNvPr name="Picture 22" id="22"/>
          <p:cNvPicPr>
            <a:picLocks noChangeAspect="true"/>
          </p:cNvPicPr>
          <p:nvPr/>
        </p:nvPicPr>
        <p:blipFill>
          <a:blip r:embed="rId7"/>
          <a:srcRect l="0" t="0" r="0" b="0"/>
          <a:stretch>
            <a:fillRect/>
          </a:stretch>
        </p:blipFill>
        <p:spPr>
          <a:xfrm flipH="false" flipV="false" rot="0">
            <a:off x="2510866" y="1757952"/>
            <a:ext cx="3194069" cy="3259254"/>
          </a:xfrm>
          <a:prstGeom prst="rect">
            <a:avLst/>
          </a:prstGeom>
        </p:spPr>
      </p:pic>
      <p:sp>
        <p:nvSpPr>
          <p:cNvPr name="TextBox 23" id="23"/>
          <p:cNvSpPr txBox="true"/>
          <p:nvPr/>
        </p:nvSpPr>
        <p:spPr>
          <a:xfrm rot="0">
            <a:off x="1405533" y="6302776"/>
            <a:ext cx="5404733" cy="1616551"/>
          </a:xfrm>
          <a:prstGeom prst="rect">
            <a:avLst/>
          </a:prstGeom>
        </p:spPr>
        <p:txBody>
          <a:bodyPr anchor="t" rtlCol="false" tIns="0" lIns="0" bIns="0" rIns="0">
            <a:spAutoFit/>
          </a:bodyPr>
          <a:lstStyle/>
          <a:p>
            <a:pPr algn="ctr">
              <a:lnSpc>
                <a:spcPts val="6268"/>
              </a:lnSpc>
            </a:pPr>
            <a:r>
              <a:rPr lang="en-US" sz="6268">
                <a:solidFill>
                  <a:srgbClr val="704430"/>
                </a:solidFill>
                <a:latin typeface="Times Neue Roman"/>
              </a:rPr>
              <a:t>Giao diện thêm hàng hóa </a:t>
            </a:r>
          </a:p>
        </p:txBody>
      </p:sp>
      <p:sp>
        <p:nvSpPr>
          <p:cNvPr name="AutoShape 24" id="24"/>
          <p:cNvSpPr/>
          <p:nvPr/>
        </p:nvSpPr>
        <p:spPr>
          <a:xfrm rot="0">
            <a:off x="629450" y="194103"/>
            <a:ext cx="9303860" cy="868041"/>
          </a:xfrm>
          <a:prstGeom prst="rect">
            <a:avLst/>
          </a:prstGeom>
          <a:solidFill>
            <a:srgbClr val="704430"/>
          </a:solidFill>
        </p:spPr>
      </p:sp>
      <p:sp>
        <p:nvSpPr>
          <p:cNvPr name="TextBox 25" id="25"/>
          <p:cNvSpPr txBox="true"/>
          <p:nvPr/>
        </p:nvSpPr>
        <p:spPr>
          <a:xfrm rot="0">
            <a:off x="1197396" y="368259"/>
            <a:ext cx="8167968" cy="472103"/>
          </a:xfrm>
          <a:prstGeom prst="rect">
            <a:avLst/>
          </a:prstGeom>
        </p:spPr>
        <p:txBody>
          <a:bodyPr anchor="t" rtlCol="false" tIns="0" lIns="0" bIns="0" rIns="0">
            <a:spAutoFit/>
          </a:bodyPr>
          <a:lstStyle/>
          <a:p>
            <a:pPr algn="ctr">
              <a:lnSpc>
                <a:spcPts val="3919"/>
              </a:lnSpc>
            </a:pPr>
          </a:p>
        </p:txBody>
      </p:sp>
      <p:sp>
        <p:nvSpPr>
          <p:cNvPr name="TextBox 26" id="26"/>
          <p:cNvSpPr txBox="true"/>
          <p:nvPr/>
        </p:nvSpPr>
        <p:spPr>
          <a:xfrm rot="0">
            <a:off x="2510866" y="256648"/>
            <a:ext cx="4918324" cy="752475"/>
          </a:xfrm>
          <a:prstGeom prst="rect">
            <a:avLst/>
          </a:prstGeom>
        </p:spPr>
        <p:txBody>
          <a:bodyPr anchor="t" rtlCol="false" tIns="0" lIns="0" bIns="0" rIns="0">
            <a:spAutoFit/>
          </a:bodyPr>
          <a:lstStyle/>
          <a:p>
            <a:pPr algn="ctr">
              <a:lnSpc>
                <a:spcPts val="5850"/>
              </a:lnSpc>
            </a:pPr>
            <a:r>
              <a:rPr lang="en-US" sz="5000">
                <a:solidFill>
                  <a:srgbClr val="FFF3ED"/>
                </a:solidFill>
                <a:latin typeface="Noto Sans Bold"/>
              </a:rPr>
              <a:t>Ví dụ cụ thể</a:t>
            </a:r>
          </a:p>
        </p:txBody>
      </p:sp>
      <p:sp>
        <p:nvSpPr>
          <p:cNvPr name="TextBox 27" id="27"/>
          <p:cNvSpPr txBox="true"/>
          <p:nvPr/>
        </p:nvSpPr>
        <p:spPr>
          <a:xfrm rot="0">
            <a:off x="1047527" y="2885576"/>
            <a:ext cx="8467706" cy="438904"/>
          </a:xfrm>
          <a:prstGeom prst="rect">
            <a:avLst/>
          </a:prstGeom>
        </p:spPr>
        <p:txBody>
          <a:bodyPr anchor="t" rtlCol="false" tIns="0" lIns="0" bIns="0" rIns="0">
            <a:spAutoFit/>
          </a:bodyPr>
          <a:lstStyle/>
          <a:p>
            <a:pPr algn="ctr">
              <a:lnSpc>
                <a:spcPts val="364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0116" r="0" b="30116"/>
          <a:stretch>
            <a:fillRect/>
          </a:stretch>
        </p:blipFill>
        <p:spPr>
          <a:xfrm>
            <a:off x="0" y="0"/>
            <a:ext cx="18288000" cy="10287000"/>
          </a:xfrm>
          <a:prstGeom prst="rect">
            <a:avLst/>
          </a:prstGeom>
        </p:spPr>
      </p:pic>
      <p:grpSp>
        <p:nvGrpSpPr>
          <p:cNvPr name="Group 3" id="3"/>
          <p:cNvGrpSpPr/>
          <p:nvPr/>
        </p:nvGrpSpPr>
        <p:grpSpPr>
          <a:xfrm rot="0">
            <a:off x="8506347" y="1038225"/>
            <a:ext cx="3581213" cy="1652766"/>
            <a:chOff x="0" y="0"/>
            <a:chExt cx="1034622" cy="477489"/>
          </a:xfrm>
        </p:grpSpPr>
        <p:sp>
          <p:nvSpPr>
            <p:cNvPr name="Freeform 4" id="4"/>
            <p:cNvSpPr/>
            <p:nvPr/>
          </p:nvSpPr>
          <p:spPr>
            <a:xfrm>
              <a:off x="92710" y="106680"/>
              <a:ext cx="930482" cy="358109"/>
            </a:xfrm>
            <a:custGeom>
              <a:avLst/>
              <a:gdLst/>
              <a:ahLst/>
              <a:cxnLst/>
              <a:rect r="r" b="b" t="t" l="l"/>
              <a:pathLst>
                <a:path h="358109" w="930482">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lnTo>
                    <a:pt x="903812" y="168879"/>
                  </a:lnTo>
                  <a:close/>
                </a:path>
              </a:pathLst>
            </a:custGeom>
            <a:solidFill>
              <a:srgbClr val="704430"/>
            </a:solidFill>
          </p:spPr>
        </p:sp>
        <p:sp>
          <p:nvSpPr>
            <p:cNvPr name="Freeform 5" id="5"/>
            <p:cNvSpPr/>
            <p:nvPr/>
          </p:nvSpPr>
          <p:spPr>
            <a:xfrm>
              <a:off x="12700" y="12700"/>
              <a:ext cx="969852" cy="408909"/>
            </a:xfrm>
            <a:custGeom>
              <a:avLst/>
              <a:gdLst/>
              <a:ahLst/>
              <a:cxnLst/>
              <a:rect r="r" b="b" t="t" l="l"/>
              <a:pathLst>
                <a:path h="408909" w="969852">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name="Freeform 6" id="6"/>
            <p:cNvSpPr/>
            <p:nvPr/>
          </p:nvSpPr>
          <p:spPr>
            <a:xfrm>
              <a:off x="0" y="0"/>
              <a:ext cx="1034622" cy="477489"/>
            </a:xfrm>
            <a:custGeom>
              <a:avLst/>
              <a:gdLst/>
              <a:ahLst/>
              <a:cxnLst/>
              <a:rect r="r" b="b" t="t" l="l"/>
              <a:pathLst>
                <a:path h="477489" w="1034622">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ubicBezTo>
                    <a:pt x="1023192" y="318739"/>
                    <a:pt x="1023192" y="318739"/>
                    <a:pt x="1023192" y="318739"/>
                  </a:cubicBezTo>
                  <a:close/>
                </a:path>
              </a:pathLst>
            </a:custGeom>
            <a:solidFill>
              <a:srgbClr val="704430"/>
            </a:solidFill>
          </p:spPr>
        </p:sp>
      </p:grpSp>
      <p:grpSp>
        <p:nvGrpSpPr>
          <p:cNvPr name="Group 7" id="7"/>
          <p:cNvGrpSpPr/>
          <p:nvPr/>
        </p:nvGrpSpPr>
        <p:grpSpPr>
          <a:xfrm rot="0">
            <a:off x="12087560" y="1038225"/>
            <a:ext cx="1377979" cy="1652766"/>
            <a:chOff x="0" y="0"/>
            <a:chExt cx="398102" cy="477489"/>
          </a:xfrm>
        </p:grpSpPr>
        <p:sp>
          <p:nvSpPr>
            <p:cNvPr name="Freeform 8" id="8"/>
            <p:cNvSpPr/>
            <p:nvPr/>
          </p:nvSpPr>
          <p:spPr>
            <a:xfrm>
              <a:off x="92710" y="106680"/>
              <a:ext cx="293962" cy="358109"/>
            </a:xfrm>
            <a:custGeom>
              <a:avLst/>
              <a:gdLst/>
              <a:ahLst/>
              <a:cxnLst/>
              <a:rect r="r" b="b" t="t" l="l"/>
              <a:pathLst>
                <a:path h="358109" w="293962">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p:spPr>
        </p:sp>
        <p:sp>
          <p:nvSpPr>
            <p:cNvPr name="Freeform 9" id="9"/>
            <p:cNvSpPr/>
            <p:nvPr/>
          </p:nvSpPr>
          <p:spPr>
            <a:xfrm>
              <a:off x="12700" y="12700"/>
              <a:ext cx="333332" cy="408909"/>
            </a:xfrm>
            <a:custGeom>
              <a:avLst/>
              <a:gdLst/>
              <a:ahLst/>
              <a:cxnLst/>
              <a:rect r="r" b="b" t="t" l="l"/>
              <a:pathLst>
                <a:path h="408909" w="333332">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name="Freeform 10" id="10"/>
            <p:cNvSpPr/>
            <p:nvPr/>
          </p:nvSpPr>
          <p:spPr>
            <a:xfrm>
              <a:off x="0" y="0"/>
              <a:ext cx="398102" cy="477489"/>
            </a:xfrm>
            <a:custGeom>
              <a:avLst/>
              <a:gdLst/>
              <a:ahLst/>
              <a:cxnLst/>
              <a:rect r="r" b="b" t="t" l="l"/>
              <a:pathLst>
                <a:path h="477489" w="398102">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p:spPr>
        </p:sp>
      </p:grpSp>
      <p:sp>
        <p:nvSpPr>
          <p:cNvPr name="AutoShape 11" id="11"/>
          <p:cNvSpPr/>
          <p:nvPr/>
        </p:nvSpPr>
        <p:spPr>
          <a:xfrm rot="0">
            <a:off x="12523303" y="1396002"/>
            <a:ext cx="354094" cy="0"/>
          </a:xfrm>
          <a:prstGeom prst="line">
            <a:avLst/>
          </a:prstGeom>
          <a:ln cap="rnd" w="47625">
            <a:solidFill>
              <a:srgbClr val="704430"/>
            </a:solidFill>
            <a:prstDash val="solid"/>
            <a:headEnd type="none" len="sm" w="sm"/>
            <a:tailEnd type="none" len="sm" w="sm"/>
          </a:ln>
        </p:spPr>
      </p:sp>
      <p:sp>
        <p:nvSpPr>
          <p:cNvPr name="AutoShape 12" id="12"/>
          <p:cNvSpPr/>
          <p:nvPr/>
        </p:nvSpPr>
        <p:spPr>
          <a:xfrm rot="5400000">
            <a:off x="12523303" y="1396002"/>
            <a:ext cx="354094" cy="0"/>
          </a:xfrm>
          <a:prstGeom prst="line">
            <a:avLst/>
          </a:prstGeom>
          <a:ln cap="rnd" w="47625">
            <a:solidFill>
              <a:srgbClr val="704430"/>
            </a:solidFill>
            <a:prstDash val="solid"/>
            <a:headEnd type="none" len="sm" w="sm"/>
            <a:tailEnd type="none" len="sm" w="sm"/>
          </a:ln>
        </p:spPr>
      </p:sp>
      <p:grpSp>
        <p:nvGrpSpPr>
          <p:cNvPr name="Group 13" id="13"/>
          <p:cNvGrpSpPr/>
          <p:nvPr/>
        </p:nvGrpSpPr>
        <p:grpSpPr>
          <a:xfrm rot="0">
            <a:off x="6969558" y="1864608"/>
            <a:ext cx="11318442" cy="7403217"/>
            <a:chOff x="0" y="0"/>
            <a:chExt cx="2994947" cy="1958948"/>
          </a:xfrm>
        </p:grpSpPr>
        <p:sp>
          <p:nvSpPr>
            <p:cNvPr name="Freeform 14" id="14"/>
            <p:cNvSpPr/>
            <p:nvPr/>
          </p:nvSpPr>
          <p:spPr>
            <a:xfrm>
              <a:off x="92710" y="106680"/>
              <a:ext cx="2890807" cy="1839568"/>
            </a:xfrm>
            <a:custGeom>
              <a:avLst/>
              <a:gdLst/>
              <a:ahLst/>
              <a:cxnLst/>
              <a:rect r="r" b="b" t="t" l="l"/>
              <a:pathLst>
                <a:path h="1839568" w="2890807">
                  <a:moveTo>
                    <a:pt x="2864137" y="1650338"/>
                  </a:moveTo>
                  <a:cubicBezTo>
                    <a:pt x="2864137" y="1737968"/>
                    <a:pt x="2787937" y="1809088"/>
                    <a:pt x="2706657" y="1809088"/>
                  </a:cubicBezTo>
                  <a:lnTo>
                    <a:pt x="66040" y="1809088"/>
                  </a:lnTo>
                  <a:cubicBezTo>
                    <a:pt x="43180" y="1809088"/>
                    <a:pt x="20320" y="1804008"/>
                    <a:pt x="0" y="1795118"/>
                  </a:cubicBezTo>
                  <a:cubicBezTo>
                    <a:pt x="26670" y="1823058"/>
                    <a:pt x="63500" y="1839568"/>
                    <a:pt x="112552" y="1839568"/>
                  </a:cubicBezTo>
                  <a:lnTo>
                    <a:pt x="2744757" y="1839568"/>
                  </a:lnTo>
                  <a:cubicBezTo>
                    <a:pt x="2824767" y="1839568"/>
                    <a:pt x="2890807" y="1773528"/>
                    <a:pt x="2890807" y="1693518"/>
                  </a:cubicBezTo>
                  <a:lnTo>
                    <a:pt x="2890807" y="95250"/>
                  </a:lnTo>
                  <a:cubicBezTo>
                    <a:pt x="2890807" y="58420"/>
                    <a:pt x="2876837" y="25400"/>
                    <a:pt x="2855247" y="0"/>
                  </a:cubicBezTo>
                  <a:cubicBezTo>
                    <a:pt x="2861597" y="16510"/>
                    <a:pt x="2864137" y="34290"/>
                    <a:pt x="2864137" y="52070"/>
                  </a:cubicBezTo>
                  <a:lnTo>
                    <a:pt x="2864137" y="1650338"/>
                  </a:lnTo>
                  <a:lnTo>
                    <a:pt x="2864137" y="1650338"/>
                  </a:lnTo>
                  <a:close/>
                </a:path>
              </a:pathLst>
            </a:custGeom>
            <a:solidFill>
              <a:srgbClr val="704430"/>
            </a:solidFill>
          </p:spPr>
        </p:sp>
        <p:sp>
          <p:nvSpPr>
            <p:cNvPr name="Freeform 15" id="15"/>
            <p:cNvSpPr/>
            <p:nvPr/>
          </p:nvSpPr>
          <p:spPr>
            <a:xfrm>
              <a:off x="12700" y="12700"/>
              <a:ext cx="2930177" cy="1890368"/>
            </a:xfrm>
            <a:custGeom>
              <a:avLst/>
              <a:gdLst/>
              <a:ahLst/>
              <a:cxnLst/>
              <a:rect r="r" b="b" t="t" l="l"/>
              <a:pathLst>
                <a:path h="1890368" w="2930177">
                  <a:moveTo>
                    <a:pt x="146050" y="1890368"/>
                  </a:moveTo>
                  <a:lnTo>
                    <a:pt x="2784127" y="1890368"/>
                  </a:lnTo>
                  <a:cubicBezTo>
                    <a:pt x="2864137" y="1890368"/>
                    <a:pt x="2930177" y="1824328"/>
                    <a:pt x="2930177" y="1744318"/>
                  </a:cubicBezTo>
                  <a:lnTo>
                    <a:pt x="2930177" y="146050"/>
                  </a:lnTo>
                  <a:cubicBezTo>
                    <a:pt x="2930177" y="66040"/>
                    <a:pt x="2864137" y="0"/>
                    <a:pt x="2784127" y="0"/>
                  </a:cubicBezTo>
                  <a:lnTo>
                    <a:pt x="146050" y="0"/>
                  </a:lnTo>
                  <a:cubicBezTo>
                    <a:pt x="66040" y="0"/>
                    <a:pt x="0" y="66040"/>
                    <a:pt x="0" y="146050"/>
                  </a:cubicBezTo>
                  <a:lnTo>
                    <a:pt x="0" y="1744318"/>
                  </a:lnTo>
                  <a:cubicBezTo>
                    <a:pt x="0" y="1825598"/>
                    <a:pt x="66040" y="1890368"/>
                    <a:pt x="146050" y="1890368"/>
                  </a:cubicBezTo>
                  <a:close/>
                </a:path>
              </a:pathLst>
            </a:custGeom>
            <a:solidFill>
              <a:srgbClr val="FFF3ED"/>
            </a:solidFill>
          </p:spPr>
        </p:sp>
        <p:sp>
          <p:nvSpPr>
            <p:cNvPr name="Freeform 16" id="16"/>
            <p:cNvSpPr/>
            <p:nvPr/>
          </p:nvSpPr>
          <p:spPr>
            <a:xfrm>
              <a:off x="0" y="0"/>
              <a:ext cx="2994947" cy="1958948"/>
            </a:xfrm>
            <a:custGeom>
              <a:avLst/>
              <a:gdLst/>
              <a:ahLst/>
              <a:cxnLst/>
              <a:rect r="r" b="b" t="t" l="l"/>
              <a:pathLst>
                <a:path h="1958948" w="2994947">
                  <a:moveTo>
                    <a:pt x="2931447" y="74930"/>
                  </a:moveTo>
                  <a:cubicBezTo>
                    <a:pt x="2903507" y="30480"/>
                    <a:pt x="2853977" y="0"/>
                    <a:pt x="2796827" y="0"/>
                  </a:cubicBezTo>
                  <a:lnTo>
                    <a:pt x="158750" y="0"/>
                  </a:lnTo>
                  <a:cubicBezTo>
                    <a:pt x="71120" y="0"/>
                    <a:pt x="0" y="71120"/>
                    <a:pt x="0" y="158750"/>
                  </a:cubicBezTo>
                  <a:lnTo>
                    <a:pt x="0" y="1757018"/>
                  </a:lnTo>
                  <a:cubicBezTo>
                    <a:pt x="0" y="1809088"/>
                    <a:pt x="25400" y="1854808"/>
                    <a:pt x="63500" y="1884018"/>
                  </a:cubicBezTo>
                  <a:cubicBezTo>
                    <a:pt x="91440" y="1928468"/>
                    <a:pt x="140970" y="1958948"/>
                    <a:pt x="207845" y="1958948"/>
                  </a:cubicBezTo>
                  <a:lnTo>
                    <a:pt x="2836197" y="1958948"/>
                  </a:lnTo>
                  <a:cubicBezTo>
                    <a:pt x="2923827" y="1958948"/>
                    <a:pt x="2994947" y="1887828"/>
                    <a:pt x="2994947" y="1800198"/>
                  </a:cubicBezTo>
                  <a:lnTo>
                    <a:pt x="2994947" y="201930"/>
                  </a:lnTo>
                  <a:cubicBezTo>
                    <a:pt x="2994947" y="149860"/>
                    <a:pt x="2969547" y="104140"/>
                    <a:pt x="2931447" y="74930"/>
                  </a:cubicBezTo>
                  <a:close/>
                  <a:moveTo>
                    <a:pt x="12700" y="1757018"/>
                  </a:moveTo>
                  <a:lnTo>
                    <a:pt x="12700" y="158750"/>
                  </a:lnTo>
                  <a:cubicBezTo>
                    <a:pt x="12700" y="78740"/>
                    <a:pt x="78740" y="12700"/>
                    <a:pt x="158750" y="12700"/>
                  </a:cubicBezTo>
                  <a:lnTo>
                    <a:pt x="2796827" y="12700"/>
                  </a:lnTo>
                  <a:cubicBezTo>
                    <a:pt x="2876837" y="12700"/>
                    <a:pt x="2942877" y="78740"/>
                    <a:pt x="2942877" y="158750"/>
                  </a:cubicBezTo>
                  <a:lnTo>
                    <a:pt x="2942877" y="1757018"/>
                  </a:lnTo>
                  <a:cubicBezTo>
                    <a:pt x="2942877" y="1837028"/>
                    <a:pt x="2876837" y="1903068"/>
                    <a:pt x="2796827" y="1903068"/>
                  </a:cubicBezTo>
                  <a:lnTo>
                    <a:pt x="158750" y="1903068"/>
                  </a:lnTo>
                  <a:cubicBezTo>
                    <a:pt x="78740" y="1903068"/>
                    <a:pt x="12700" y="1838298"/>
                    <a:pt x="12700" y="1757018"/>
                  </a:cubicBezTo>
                  <a:close/>
                  <a:moveTo>
                    <a:pt x="2983517" y="1800198"/>
                  </a:moveTo>
                  <a:cubicBezTo>
                    <a:pt x="2983517" y="1880208"/>
                    <a:pt x="2916207" y="1946248"/>
                    <a:pt x="2836197" y="1946248"/>
                  </a:cubicBezTo>
                  <a:lnTo>
                    <a:pt x="207845" y="1946248"/>
                  </a:lnTo>
                  <a:cubicBezTo>
                    <a:pt x="157480" y="1946248"/>
                    <a:pt x="120650" y="1929738"/>
                    <a:pt x="93980" y="1901798"/>
                  </a:cubicBezTo>
                  <a:cubicBezTo>
                    <a:pt x="114300" y="1910688"/>
                    <a:pt x="135890" y="1915768"/>
                    <a:pt x="160020" y="1915768"/>
                  </a:cubicBezTo>
                  <a:lnTo>
                    <a:pt x="2798097" y="1915768"/>
                  </a:lnTo>
                  <a:cubicBezTo>
                    <a:pt x="2885727" y="1915768"/>
                    <a:pt x="2956847" y="1844648"/>
                    <a:pt x="2956847" y="1757018"/>
                  </a:cubicBezTo>
                  <a:lnTo>
                    <a:pt x="2956847" y="158750"/>
                  </a:lnTo>
                  <a:cubicBezTo>
                    <a:pt x="2956847" y="140970"/>
                    <a:pt x="2953037" y="123190"/>
                    <a:pt x="2947957" y="106680"/>
                  </a:cubicBezTo>
                  <a:cubicBezTo>
                    <a:pt x="2969547" y="132080"/>
                    <a:pt x="2983517" y="165100"/>
                    <a:pt x="2983517" y="201930"/>
                  </a:cubicBezTo>
                  <a:lnTo>
                    <a:pt x="2983517" y="1800198"/>
                  </a:lnTo>
                  <a:cubicBezTo>
                    <a:pt x="2983517" y="1800198"/>
                    <a:pt x="2983517" y="1800198"/>
                    <a:pt x="2983517" y="1800198"/>
                  </a:cubicBezTo>
                  <a:close/>
                </a:path>
              </a:pathLst>
            </a:custGeom>
            <a:solidFill>
              <a:srgbClr val="704430"/>
            </a:solidFill>
          </p:spPr>
        </p:sp>
      </p:grpSp>
      <p:grpSp>
        <p:nvGrpSpPr>
          <p:cNvPr name="Group 17" id="17"/>
          <p:cNvGrpSpPr/>
          <p:nvPr/>
        </p:nvGrpSpPr>
        <p:grpSpPr>
          <a:xfrm rot="0">
            <a:off x="14774246" y="1273025"/>
            <a:ext cx="245953" cy="245953"/>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19" id="19"/>
          <p:cNvGrpSpPr/>
          <p:nvPr/>
        </p:nvGrpSpPr>
        <p:grpSpPr>
          <a:xfrm rot="0">
            <a:off x="15255708" y="1273025"/>
            <a:ext cx="245953" cy="245953"/>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21" id="21"/>
          <p:cNvGrpSpPr/>
          <p:nvPr/>
        </p:nvGrpSpPr>
        <p:grpSpPr>
          <a:xfrm rot="0">
            <a:off x="15737170" y="1273025"/>
            <a:ext cx="245953" cy="245953"/>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pic>
        <p:nvPicPr>
          <p:cNvPr name="Picture 23" id="2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64321" y="5014981"/>
            <a:ext cx="5505237" cy="4063866"/>
          </a:xfrm>
          <a:prstGeom prst="rect">
            <a:avLst/>
          </a:prstGeom>
        </p:spPr>
      </p:pic>
      <p:sp>
        <p:nvSpPr>
          <p:cNvPr name="TextBox 24" id="24"/>
          <p:cNvSpPr txBox="true"/>
          <p:nvPr/>
        </p:nvSpPr>
        <p:spPr>
          <a:xfrm rot="0">
            <a:off x="1938584" y="6693324"/>
            <a:ext cx="4556712" cy="1139190"/>
          </a:xfrm>
          <a:prstGeom prst="rect">
            <a:avLst/>
          </a:prstGeom>
        </p:spPr>
        <p:txBody>
          <a:bodyPr anchor="t" rtlCol="false" tIns="0" lIns="0" bIns="0" rIns="0">
            <a:spAutoFit/>
          </a:bodyPr>
          <a:lstStyle/>
          <a:p>
            <a:pPr>
              <a:lnSpc>
                <a:spcPts val="4649"/>
              </a:lnSpc>
            </a:pPr>
            <a:r>
              <a:rPr lang="en-US" sz="3099">
                <a:solidFill>
                  <a:srgbClr val="704430"/>
                </a:solidFill>
                <a:latin typeface="Nunito"/>
              </a:rPr>
              <a:t>Giao diện thêm hàng hóa bất kỳ</a:t>
            </a:r>
          </a:p>
        </p:txBody>
      </p:sp>
      <p:pic>
        <p:nvPicPr>
          <p:cNvPr name="Picture 25" id="2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63143" y="5017206"/>
            <a:ext cx="5758228" cy="4250619"/>
          </a:xfrm>
          <a:prstGeom prst="rect">
            <a:avLst/>
          </a:prstGeom>
        </p:spPr>
      </p:pic>
      <p:pic>
        <p:nvPicPr>
          <p:cNvPr name="Picture 26" id="26"/>
          <p:cNvPicPr>
            <a:picLocks noChangeAspect="true"/>
          </p:cNvPicPr>
          <p:nvPr/>
        </p:nvPicPr>
        <p:blipFill>
          <a:blip r:embed="rId5"/>
          <a:srcRect l="0" t="0" r="0" b="0"/>
          <a:stretch>
            <a:fillRect/>
          </a:stretch>
        </p:blipFill>
        <p:spPr>
          <a:xfrm flipH="false" flipV="false" rot="0">
            <a:off x="16168094" y="-188375"/>
            <a:ext cx="2302451" cy="2302451"/>
          </a:xfrm>
          <a:prstGeom prst="rect">
            <a:avLst/>
          </a:prstGeom>
        </p:spPr>
      </p:pic>
      <p:pic>
        <p:nvPicPr>
          <p:cNvPr name="Picture 27" id="27"/>
          <p:cNvPicPr>
            <a:picLocks noChangeAspect="true"/>
          </p:cNvPicPr>
          <p:nvPr/>
        </p:nvPicPr>
        <p:blipFill>
          <a:blip r:embed="rId6"/>
          <a:srcRect l="0" t="0" r="0" b="0"/>
          <a:stretch>
            <a:fillRect/>
          </a:stretch>
        </p:blipFill>
        <p:spPr>
          <a:xfrm flipH="false" flipV="false" rot="0">
            <a:off x="7121371" y="2016682"/>
            <a:ext cx="10890102" cy="6958351"/>
          </a:xfrm>
          <a:prstGeom prst="rect">
            <a:avLst/>
          </a:prstGeom>
        </p:spPr>
      </p:pic>
      <p:pic>
        <p:nvPicPr>
          <p:cNvPr name="Picture 28" id="28"/>
          <p:cNvPicPr>
            <a:picLocks noChangeAspect="true"/>
          </p:cNvPicPr>
          <p:nvPr/>
        </p:nvPicPr>
        <p:blipFill>
          <a:blip r:embed="rId7"/>
          <a:srcRect l="0" t="0" r="0" b="0"/>
          <a:stretch>
            <a:fillRect/>
          </a:stretch>
        </p:blipFill>
        <p:spPr>
          <a:xfrm flipH="false" flipV="false" rot="0">
            <a:off x="2354911" y="1864608"/>
            <a:ext cx="3505978" cy="2923109"/>
          </a:xfrm>
          <a:prstGeom prst="rect">
            <a:avLst/>
          </a:prstGeom>
        </p:spPr>
      </p:pic>
      <p:pic>
        <p:nvPicPr>
          <p:cNvPr name="Picture 29" id="29"/>
          <p:cNvPicPr>
            <a:picLocks noChangeAspect="true"/>
          </p:cNvPicPr>
          <p:nvPr/>
        </p:nvPicPr>
        <p:blipFill>
          <a:blip r:embed="rId8"/>
          <a:srcRect l="0" t="0" r="0" b="0"/>
          <a:stretch>
            <a:fillRect/>
          </a:stretch>
        </p:blipFill>
        <p:spPr>
          <a:xfrm flipH="false" flipV="false" rot="0">
            <a:off x="796442" y="2690991"/>
            <a:ext cx="2284283" cy="2281428"/>
          </a:xfrm>
          <a:prstGeom prst="rect">
            <a:avLst/>
          </a:prstGeom>
        </p:spPr>
      </p:pic>
      <p:sp>
        <p:nvSpPr>
          <p:cNvPr name="TextBox 30" id="30"/>
          <p:cNvSpPr txBox="true"/>
          <p:nvPr/>
        </p:nvSpPr>
        <p:spPr>
          <a:xfrm rot="0">
            <a:off x="1405533" y="6302776"/>
            <a:ext cx="5404733" cy="1616551"/>
          </a:xfrm>
          <a:prstGeom prst="rect">
            <a:avLst/>
          </a:prstGeom>
        </p:spPr>
        <p:txBody>
          <a:bodyPr anchor="t" rtlCol="false" tIns="0" lIns="0" bIns="0" rIns="0">
            <a:spAutoFit/>
          </a:bodyPr>
          <a:lstStyle/>
          <a:p>
            <a:pPr algn="ctr">
              <a:lnSpc>
                <a:spcPts val="6268"/>
              </a:lnSpc>
            </a:pPr>
            <a:r>
              <a:rPr lang="en-US" sz="6268">
                <a:solidFill>
                  <a:srgbClr val="704430"/>
                </a:solidFill>
                <a:latin typeface="Times Neue Roman"/>
              </a:rPr>
              <a:t>Giao diện xóa hàng hóa bất kỳ</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0116" r="0" b="30116"/>
          <a:stretch>
            <a:fillRect/>
          </a:stretch>
        </p:blipFill>
        <p:spPr>
          <a:xfrm>
            <a:off x="0" y="0"/>
            <a:ext cx="18288000" cy="10287000"/>
          </a:xfrm>
          <a:prstGeom prst="rect">
            <a:avLst/>
          </a:prstGeom>
        </p:spPr>
      </p:pic>
      <p:grpSp>
        <p:nvGrpSpPr>
          <p:cNvPr name="Group 3" id="3"/>
          <p:cNvGrpSpPr/>
          <p:nvPr/>
        </p:nvGrpSpPr>
        <p:grpSpPr>
          <a:xfrm rot="0">
            <a:off x="8506347" y="1038225"/>
            <a:ext cx="3581213" cy="1652766"/>
            <a:chOff x="0" y="0"/>
            <a:chExt cx="1034622" cy="477489"/>
          </a:xfrm>
        </p:grpSpPr>
        <p:sp>
          <p:nvSpPr>
            <p:cNvPr name="Freeform 4" id="4"/>
            <p:cNvSpPr/>
            <p:nvPr/>
          </p:nvSpPr>
          <p:spPr>
            <a:xfrm>
              <a:off x="92710" y="106680"/>
              <a:ext cx="930482" cy="358109"/>
            </a:xfrm>
            <a:custGeom>
              <a:avLst/>
              <a:gdLst/>
              <a:ahLst/>
              <a:cxnLst/>
              <a:rect r="r" b="b" t="t" l="l"/>
              <a:pathLst>
                <a:path h="358109" w="930482">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lnTo>
                    <a:pt x="903812" y="168879"/>
                  </a:lnTo>
                  <a:close/>
                </a:path>
              </a:pathLst>
            </a:custGeom>
            <a:solidFill>
              <a:srgbClr val="704430"/>
            </a:solidFill>
          </p:spPr>
        </p:sp>
        <p:sp>
          <p:nvSpPr>
            <p:cNvPr name="Freeform 5" id="5"/>
            <p:cNvSpPr/>
            <p:nvPr/>
          </p:nvSpPr>
          <p:spPr>
            <a:xfrm>
              <a:off x="12700" y="12700"/>
              <a:ext cx="969852" cy="408909"/>
            </a:xfrm>
            <a:custGeom>
              <a:avLst/>
              <a:gdLst/>
              <a:ahLst/>
              <a:cxnLst/>
              <a:rect r="r" b="b" t="t" l="l"/>
              <a:pathLst>
                <a:path h="408909" w="969852">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name="Freeform 6" id="6"/>
            <p:cNvSpPr/>
            <p:nvPr/>
          </p:nvSpPr>
          <p:spPr>
            <a:xfrm>
              <a:off x="0" y="0"/>
              <a:ext cx="1034622" cy="477489"/>
            </a:xfrm>
            <a:custGeom>
              <a:avLst/>
              <a:gdLst/>
              <a:ahLst/>
              <a:cxnLst/>
              <a:rect r="r" b="b" t="t" l="l"/>
              <a:pathLst>
                <a:path h="477489" w="1034622">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ubicBezTo>
                    <a:pt x="1023192" y="318739"/>
                    <a:pt x="1023192" y="318739"/>
                    <a:pt x="1023192" y="318739"/>
                  </a:cubicBezTo>
                  <a:close/>
                </a:path>
              </a:pathLst>
            </a:custGeom>
            <a:solidFill>
              <a:srgbClr val="704430"/>
            </a:solidFill>
          </p:spPr>
        </p:sp>
      </p:grpSp>
      <p:grpSp>
        <p:nvGrpSpPr>
          <p:cNvPr name="Group 7" id="7"/>
          <p:cNvGrpSpPr/>
          <p:nvPr/>
        </p:nvGrpSpPr>
        <p:grpSpPr>
          <a:xfrm rot="0">
            <a:off x="12087560" y="1038225"/>
            <a:ext cx="1377979" cy="1652766"/>
            <a:chOff x="0" y="0"/>
            <a:chExt cx="398102" cy="477489"/>
          </a:xfrm>
        </p:grpSpPr>
        <p:sp>
          <p:nvSpPr>
            <p:cNvPr name="Freeform 8" id="8"/>
            <p:cNvSpPr/>
            <p:nvPr/>
          </p:nvSpPr>
          <p:spPr>
            <a:xfrm>
              <a:off x="92710" y="106680"/>
              <a:ext cx="293962" cy="358109"/>
            </a:xfrm>
            <a:custGeom>
              <a:avLst/>
              <a:gdLst/>
              <a:ahLst/>
              <a:cxnLst/>
              <a:rect r="r" b="b" t="t" l="l"/>
              <a:pathLst>
                <a:path h="358109" w="293962">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p:spPr>
        </p:sp>
        <p:sp>
          <p:nvSpPr>
            <p:cNvPr name="Freeform 9" id="9"/>
            <p:cNvSpPr/>
            <p:nvPr/>
          </p:nvSpPr>
          <p:spPr>
            <a:xfrm>
              <a:off x="12700" y="12700"/>
              <a:ext cx="333332" cy="408909"/>
            </a:xfrm>
            <a:custGeom>
              <a:avLst/>
              <a:gdLst/>
              <a:ahLst/>
              <a:cxnLst/>
              <a:rect r="r" b="b" t="t" l="l"/>
              <a:pathLst>
                <a:path h="408909" w="333332">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name="Freeform 10" id="10"/>
            <p:cNvSpPr/>
            <p:nvPr/>
          </p:nvSpPr>
          <p:spPr>
            <a:xfrm>
              <a:off x="0" y="0"/>
              <a:ext cx="398102" cy="477489"/>
            </a:xfrm>
            <a:custGeom>
              <a:avLst/>
              <a:gdLst/>
              <a:ahLst/>
              <a:cxnLst/>
              <a:rect r="r" b="b" t="t" l="l"/>
              <a:pathLst>
                <a:path h="477489" w="398102">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p:spPr>
        </p:sp>
      </p:grpSp>
      <p:sp>
        <p:nvSpPr>
          <p:cNvPr name="AutoShape 11" id="11"/>
          <p:cNvSpPr/>
          <p:nvPr/>
        </p:nvSpPr>
        <p:spPr>
          <a:xfrm rot="0">
            <a:off x="12523303" y="1396002"/>
            <a:ext cx="354094" cy="0"/>
          </a:xfrm>
          <a:prstGeom prst="line">
            <a:avLst/>
          </a:prstGeom>
          <a:ln cap="rnd" w="47625">
            <a:solidFill>
              <a:srgbClr val="704430"/>
            </a:solidFill>
            <a:prstDash val="solid"/>
            <a:headEnd type="none" len="sm" w="sm"/>
            <a:tailEnd type="none" len="sm" w="sm"/>
          </a:ln>
        </p:spPr>
      </p:sp>
      <p:sp>
        <p:nvSpPr>
          <p:cNvPr name="AutoShape 12" id="12"/>
          <p:cNvSpPr/>
          <p:nvPr/>
        </p:nvSpPr>
        <p:spPr>
          <a:xfrm rot="5400000">
            <a:off x="12523303" y="1396002"/>
            <a:ext cx="354094" cy="0"/>
          </a:xfrm>
          <a:prstGeom prst="line">
            <a:avLst/>
          </a:prstGeom>
          <a:ln cap="rnd" w="47625">
            <a:solidFill>
              <a:srgbClr val="704430"/>
            </a:solidFill>
            <a:prstDash val="solid"/>
            <a:headEnd type="none" len="sm" w="sm"/>
            <a:tailEnd type="none" len="sm" w="sm"/>
          </a:ln>
        </p:spPr>
      </p:sp>
      <p:grpSp>
        <p:nvGrpSpPr>
          <p:cNvPr name="Group 13" id="13"/>
          <p:cNvGrpSpPr/>
          <p:nvPr/>
        </p:nvGrpSpPr>
        <p:grpSpPr>
          <a:xfrm rot="0">
            <a:off x="6810266" y="1864608"/>
            <a:ext cx="11477734" cy="7403217"/>
            <a:chOff x="0" y="0"/>
            <a:chExt cx="3037097" cy="1958948"/>
          </a:xfrm>
        </p:grpSpPr>
        <p:sp>
          <p:nvSpPr>
            <p:cNvPr name="Freeform 14" id="14"/>
            <p:cNvSpPr/>
            <p:nvPr/>
          </p:nvSpPr>
          <p:spPr>
            <a:xfrm>
              <a:off x="92710" y="106680"/>
              <a:ext cx="2932957" cy="1839568"/>
            </a:xfrm>
            <a:custGeom>
              <a:avLst/>
              <a:gdLst/>
              <a:ahLst/>
              <a:cxnLst/>
              <a:rect r="r" b="b" t="t" l="l"/>
              <a:pathLst>
                <a:path h="1839568" w="2932957">
                  <a:moveTo>
                    <a:pt x="2906287" y="1650338"/>
                  </a:moveTo>
                  <a:cubicBezTo>
                    <a:pt x="2906287" y="1737968"/>
                    <a:pt x="2830087" y="1809088"/>
                    <a:pt x="2748807" y="1809088"/>
                  </a:cubicBezTo>
                  <a:lnTo>
                    <a:pt x="66040" y="1809088"/>
                  </a:lnTo>
                  <a:cubicBezTo>
                    <a:pt x="43180" y="1809088"/>
                    <a:pt x="20320" y="1804008"/>
                    <a:pt x="0" y="1795118"/>
                  </a:cubicBezTo>
                  <a:cubicBezTo>
                    <a:pt x="26670" y="1823058"/>
                    <a:pt x="63500" y="1839568"/>
                    <a:pt x="112821" y="1839568"/>
                  </a:cubicBezTo>
                  <a:lnTo>
                    <a:pt x="2786907" y="1839568"/>
                  </a:lnTo>
                  <a:cubicBezTo>
                    <a:pt x="2866917" y="1839568"/>
                    <a:pt x="2932957" y="1773528"/>
                    <a:pt x="2932957" y="1693518"/>
                  </a:cubicBezTo>
                  <a:lnTo>
                    <a:pt x="2932957" y="95250"/>
                  </a:lnTo>
                  <a:cubicBezTo>
                    <a:pt x="2932957" y="58420"/>
                    <a:pt x="2918987" y="25400"/>
                    <a:pt x="2897397" y="0"/>
                  </a:cubicBezTo>
                  <a:cubicBezTo>
                    <a:pt x="2903747" y="16510"/>
                    <a:pt x="2906287" y="34290"/>
                    <a:pt x="2906287" y="52070"/>
                  </a:cubicBezTo>
                  <a:lnTo>
                    <a:pt x="2906287" y="1650338"/>
                  </a:lnTo>
                  <a:lnTo>
                    <a:pt x="2906287" y="1650338"/>
                  </a:lnTo>
                  <a:close/>
                </a:path>
              </a:pathLst>
            </a:custGeom>
            <a:solidFill>
              <a:srgbClr val="704430"/>
            </a:solidFill>
          </p:spPr>
        </p:sp>
        <p:sp>
          <p:nvSpPr>
            <p:cNvPr name="Freeform 15" id="15"/>
            <p:cNvSpPr/>
            <p:nvPr/>
          </p:nvSpPr>
          <p:spPr>
            <a:xfrm>
              <a:off x="12700" y="12700"/>
              <a:ext cx="2972327" cy="1890368"/>
            </a:xfrm>
            <a:custGeom>
              <a:avLst/>
              <a:gdLst/>
              <a:ahLst/>
              <a:cxnLst/>
              <a:rect r="r" b="b" t="t" l="l"/>
              <a:pathLst>
                <a:path h="1890368" w="2972327">
                  <a:moveTo>
                    <a:pt x="146050" y="1890368"/>
                  </a:moveTo>
                  <a:lnTo>
                    <a:pt x="2826277" y="1890368"/>
                  </a:lnTo>
                  <a:cubicBezTo>
                    <a:pt x="2906287" y="1890368"/>
                    <a:pt x="2972327" y="1824328"/>
                    <a:pt x="2972327" y="1744318"/>
                  </a:cubicBezTo>
                  <a:lnTo>
                    <a:pt x="2972327" y="146050"/>
                  </a:lnTo>
                  <a:cubicBezTo>
                    <a:pt x="2972327" y="66040"/>
                    <a:pt x="2906287" y="0"/>
                    <a:pt x="2826277" y="0"/>
                  </a:cubicBezTo>
                  <a:lnTo>
                    <a:pt x="146050" y="0"/>
                  </a:lnTo>
                  <a:cubicBezTo>
                    <a:pt x="66040" y="0"/>
                    <a:pt x="0" y="66040"/>
                    <a:pt x="0" y="146050"/>
                  </a:cubicBezTo>
                  <a:lnTo>
                    <a:pt x="0" y="1744318"/>
                  </a:lnTo>
                  <a:cubicBezTo>
                    <a:pt x="0" y="1825598"/>
                    <a:pt x="66040" y="1890368"/>
                    <a:pt x="146050" y="1890368"/>
                  </a:cubicBezTo>
                  <a:close/>
                </a:path>
              </a:pathLst>
            </a:custGeom>
            <a:solidFill>
              <a:srgbClr val="FFF3ED"/>
            </a:solidFill>
          </p:spPr>
        </p:sp>
        <p:sp>
          <p:nvSpPr>
            <p:cNvPr name="Freeform 16" id="16"/>
            <p:cNvSpPr/>
            <p:nvPr/>
          </p:nvSpPr>
          <p:spPr>
            <a:xfrm>
              <a:off x="0" y="0"/>
              <a:ext cx="3037097" cy="1958948"/>
            </a:xfrm>
            <a:custGeom>
              <a:avLst/>
              <a:gdLst/>
              <a:ahLst/>
              <a:cxnLst/>
              <a:rect r="r" b="b" t="t" l="l"/>
              <a:pathLst>
                <a:path h="1958948" w="3037097">
                  <a:moveTo>
                    <a:pt x="2973597" y="74930"/>
                  </a:moveTo>
                  <a:cubicBezTo>
                    <a:pt x="2945657" y="30480"/>
                    <a:pt x="2896127" y="0"/>
                    <a:pt x="2838977" y="0"/>
                  </a:cubicBezTo>
                  <a:lnTo>
                    <a:pt x="158750" y="0"/>
                  </a:lnTo>
                  <a:cubicBezTo>
                    <a:pt x="71120" y="0"/>
                    <a:pt x="0" y="71120"/>
                    <a:pt x="0" y="158750"/>
                  </a:cubicBezTo>
                  <a:lnTo>
                    <a:pt x="0" y="1757018"/>
                  </a:lnTo>
                  <a:cubicBezTo>
                    <a:pt x="0" y="1809088"/>
                    <a:pt x="25400" y="1854808"/>
                    <a:pt x="63500" y="1884018"/>
                  </a:cubicBezTo>
                  <a:cubicBezTo>
                    <a:pt x="91440" y="1928468"/>
                    <a:pt x="140970" y="1958948"/>
                    <a:pt x="208155" y="1958948"/>
                  </a:cubicBezTo>
                  <a:lnTo>
                    <a:pt x="2878347" y="1958948"/>
                  </a:lnTo>
                  <a:cubicBezTo>
                    <a:pt x="2965977" y="1958948"/>
                    <a:pt x="3037097" y="1887828"/>
                    <a:pt x="3037097" y="1800198"/>
                  </a:cubicBezTo>
                  <a:lnTo>
                    <a:pt x="3037097" y="201930"/>
                  </a:lnTo>
                  <a:cubicBezTo>
                    <a:pt x="3037097" y="149860"/>
                    <a:pt x="3011697" y="104140"/>
                    <a:pt x="2973597" y="74930"/>
                  </a:cubicBezTo>
                  <a:close/>
                  <a:moveTo>
                    <a:pt x="12700" y="1757018"/>
                  </a:moveTo>
                  <a:lnTo>
                    <a:pt x="12700" y="158750"/>
                  </a:lnTo>
                  <a:cubicBezTo>
                    <a:pt x="12700" y="78740"/>
                    <a:pt x="78740" y="12700"/>
                    <a:pt x="158750" y="12700"/>
                  </a:cubicBezTo>
                  <a:lnTo>
                    <a:pt x="2838977" y="12700"/>
                  </a:lnTo>
                  <a:cubicBezTo>
                    <a:pt x="2918987" y="12700"/>
                    <a:pt x="2985027" y="78740"/>
                    <a:pt x="2985027" y="158750"/>
                  </a:cubicBezTo>
                  <a:lnTo>
                    <a:pt x="2985027" y="1757018"/>
                  </a:lnTo>
                  <a:cubicBezTo>
                    <a:pt x="2985027" y="1837028"/>
                    <a:pt x="2918987" y="1903068"/>
                    <a:pt x="2838977" y="1903068"/>
                  </a:cubicBezTo>
                  <a:lnTo>
                    <a:pt x="158750" y="1903068"/>
                  </a:lnTo>
                  <a:cubicBezTo>
                    <a:pt x="78740" y="1903068"/>
                    <a:pt x="12700" y="1838298"/>
                    <a:pt x="12700" y="1757018"/>
                  </a:cubicBezTo>
                  <a:close/>
                  <a:moveTo>
                    <a:pt x="3025667" y="1800198"/>
                  </a:moveTo>
                  <a:cubicBezTo>
                    <a:pt x="3025667" y="1880208"/>
                    <a:pt x="2958357" y="1946248"/>
                    <a:pt x="2878347" y="1946248"/>
                  </a:cubicBezTo>
                  <a:lnTo>
                    <a:pt x="208155" y="1946248"/>
                  </a:lnTo>
                  <a:cubicBezTo>
                    <a:pt x="157480" y="1946248"/>
                    <a:pt x="120650" y="1929738"/>
                    <a:pt x="93980" y="1901798"/>
                  </a:cubicBezTo>
                  <a:cubicBezTo>
                    <a:pt x="114300" y="1910688"/>
                    <a:pt x="135890" y="1915768"/>
                    <a:pt x="160020" y="1915768"/>
                  </a:cubicBezTo>
                  <a:lnTo>
                    <a:pt x="2840247" y="1915768"/>
                  </a:lnTo>
                  <a:cubicBezTo>
                    <a:pt x="2927877" y="1915768"/>
                    <a:pt x="2998997" y="1844648"/>
                    <a:pt x="2998997" y="1757018"/>
                  </a:cubicBezTo>
                  <a:lnTo>
                    <a:pt x="2998997" y="158750"/>
                  </a:lnTo>
                  <a:cubicBezTo>
                    <a:pt x="2998997" y="140970"/>
                    <a:pt x="2995187" y="123190"/>
                    <a:pt x="2990107" y="106680"/>
                  </a:cubicBezTo>
                  <a:cubicBezTo>
                    <a:pt x="3011697" y="132080"/>
                    <a:pt x="3025667" y="165100"/>
                    <a:pt x="3025667" y="201930"/>
                  </a:cubicBezTo>
                  <a:lnTo>
                    <a:pt x="3025667" y="1800198"/>
                  </a:lnTo>
                  <a:cubicBezTo>
                    <a:pt x="3025667" y="1800198"/>
                    <a:pt x="3025667" y="1800198"/>
                    <a:pt x="3025667" y="1800198"/>
                  </a:cubicBezTo>
                  <a:close/>
                </a:path>
              </a:pathLst>
            </a:custGeom>
            <a:solidFill>
              <a:srgbClr val="704430"/>
            </a:solidFill>
          </p:spPr>
        </p:sp>
      </p:grpSp>
      <p:grpSp>
        <p:nvGrpSpPr>
          <p:cNvPr name="Group 17" id="17"/>
          <p:cNvGrpSpPr/>
          <p:nvPr/>
        </p:nvGrpSpPr>
        <p:grpSpPr>
          <a:xfrm rot="0">
            <a:off x="14774246" y="1273025"/>
            <a:ext cx="245953" cy="245953"/>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19" id="19"/>
          <p:cNvGrpSpPr/>
          <p:nvPr/>
        </p:nvGrpSpPr>
        <p:grpSpPr>
          <a:xfrm rot="0">
            <a:off x="15255708" y="1273025"/>
            <a:ext cx="245953" cy="245953"/>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21" id="21"/>
          <p:cNvGrpSpPr/>
          <p:nvPr/>
        </p:nvGrpSpPr>
        <p:grpSpPr>
          <a:xfrm rot="0">
            <a:off x="15737170" y="1273025"/>
            <a:ext cx="245953" cy="245953"/>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pic>
        <p:nvPicPr>
          <p:cNvPr name="Picture 23" id="2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63143" y="5017206"/>
            <a:ext cx="5758228" cy="4250619"/>
          </a:xfrm>
          <a:prstGeom prst="rect">
            <a:avLst/>
          </a:prstGeom>
        </p:spPr>
      </p:pic>
      <p:pic>
        <p:nvPicPr>
          <p:cNvPr name="Picture 24" id="24"/>
          <p:cNvPicPr>
            <a:picLocks noChangeAspect="true"/>
          </p:cNvPicPr>
          <p:nvPr/>
        </p:nvPicPr>
        <p:blipFill>
          <a:blip r:embed="rId5"/>
          <a:srcRect l="0" t="0" r="0" b="0"/>
          <a:stretch>
            <a:fillRect/>
          </a:stretch>
        </p:blipFill>
        <p:spPr>
          <a:xfrm flipH="false" flipV="false" rot="0">
            <a:off x="16168094" y="-188375"/>
            <a:ext cx="2302451" cy="2302451"/>
          </a:xfrm>
          <a:prstGeom prst="rect">
            <a:avLst/>
          </a:prstGeom>
        </p:spPr>
      </p:pic>
      <p:pic>
        <p:nvPicPr>
          <p:cNvPr name="Picture 25" id="25"/>
          <p:cNvPicPr>
            <a:picLocks noChangeAspect="true"/>
          </p:cNvPicPr>
          <p:nvPr/>
        </p:nvPicPr>
        <p:blipFill>
          <a:blip r:embed="rId6"/>
          <a:srcRect l="0" t="0" r="0" b="0"/>
          <a:stretch>
            <a:fillRect/>
          </a:stretch>
        </p:blipFill>
        <p:spPr>
          <a:xfrm flipH="false" flipV="false" rot="0">
            <a:off x="7068236" y="2070463"/>
            <a:ext cx="10910133" cy="6991507"/>
          </a:xfrm>
          <a:prstGeom prst="rect">
            <a:avLst/>
          </a:prstGeom>
        </p:spPr>
      </p:pic>
      <p:pic>
        <p:nvPicPr>
          <p:cNvPr name="Picture 26" id="2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740360" y="2114076"/>
            <a:ext cx="4735080" cy="2829211"/>
          </a:xfrm>
          <a:prstGeom prst="rect">
            <a:avLst/>
          </a:prstGeom>
        </p:spPr>
      </p:pic>
      <p:sp>
        <p:nvSpPr>
          <p:cNvPr name="TextBox 27" id="27"/>
          <p:cNvSpPr txBox="true"/>
          <p:nvPr/>
        </p:nvSpPr>
        <p:spPr>
          <a:xfrm rot="0">
            <a:off x="1405533" y="6302776"/>
            <a:ext cx="5404733" cy="1616551"/>
          </a:xfrm>
          <a:prstGeom prst="rect">
            <a:avLst/>
          </a:prstGeom>
        </p:spPr>
        <p:txBody>
          <a:bodyPr anchor="t" rtlCol="false" tIns="0" lIns="0" bIns="0" rIns="0">
            <a:spAutoFit/>
          </a:bodyPr>
          <a:lstStyle/>
          <a:p>
            <a:pPr algn="ctr">
              <a:lnSpc>
                <a:spcPts val="6268"/>
              </a:lnSpc>
            </a:pPr>
            <a:r>
              <a:rPr lang="en-US" sz="6268">
                <a:solidFill>
                  <a:srgbClr val="704430"/>
                </a:solidFill>
                <a:latin typeface="Times Neue Roman"/>
              </a:rPr>
              <a:t>Giao diện sửa hàng hóa bất kỳ</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CDA2"/>
        </a:solidFill>
      </p:bgPr>
    </p:bg>
    <p:spTree>
      <p:nvGrpSpPr>
        <p:cNvPr id="1" name=""/>
        <p:cNvGrpSpPr/>
        <p:nvPr/>
      </p:nvGrpSpPr>
      <p:grpSpPr>
        <a:xfrm>
          <a:off x="0" y="0"/>
          <a:ext cx="0" cy="0"/>
          <a:chOff x="0" y="0"/>
          <a:chExt cx="0" cy="0"/>
        </a:xfrm>
      </p:grpSpPr>
      <p:grpSp>
        <p:nvGrpSpPr>
          <p:cNvPr name="Group 2" id="2"/>
          <p:cNvGrpSpPr/>
          <p:nvPr/>
        </p:nvGrpSpPr>
        <p:grpSpPr>
          <a:xfrm rot="0">
            <a:off x="8506347" y="1273025"/>
            <a:ext cx="3581213" cy="1652766"/>
            <a:chOff x="0" y="0"/>
            <a:chExt cx="1034622" cy="477489"/>
          </a:xfrm>
        </p:grpSpPr>
        <p:sp>
          <p:nvSpPr>
            <p:cNvPr name="Freeform 3" id="3"/>
            <p:cNvSpPr/>
            <p:nvPr/>
          </p:nvSpPr>
          <p:spPr>
            <a:xfrm>
              <a:off x="92710" y="106680"/>
              <a:ext cx="930482" cy="358109"/>
            </a:xfrm>
            <a:custGeom>
              <a:avLst/>
              <a:gdLst/>
              <a:ahLst/>
              <a:cxnLst/>
              <a:rect r="r" b="b" t="t" l="l"/>
              <a:pathLst>
                <a:path h="358109" w="930482">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lnTo>
                    <a:pt x="903812" y="168879"/>
                  </a:lnTo>
                  <a:close/>
                </a:path>
              </a:pathLst>
            </a:custGeom>
            <a:solidFill>
              <a:srgbClr val="704430"/>
            </a:solidFill>
          </p:spPr>
        </p:sp>
        <p:sp>
          <p:nvSpPr>
            <p:cNvPr name="Freeform 4" id="4"/>
            <p:cNvSpPr/>
            <p:nvPr/>
          </p:nvSpPr>
          <p:spPr>
            <a:xfrm>
              <a:off x="12700" y="12700"/>
              <a:ext cx="969852" cy="408909"/>
            </a:xfrm>
            <a:custGeom>
              <a:avLst/>
              <a:gdLst/>
              <a:ahLst/>
              <a:cxnLst/>
              <a:rect r="r" b="b" t="t" l="l"/>
              <a:pathLst>
                <a:path h="408909" w="969852">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name="Freeform 5" id="5"/>
            <p:cNvSpPr/>
            <p:nvPr/>
          </p:nvSpPr>
          <p:spPr>
            <a:xfrm>
              <a:off x="0" y="0"/>
              <a:ext cx="1034622" cy="477489"/>
            </a:xfrm>
            <a:custGeom>
              <a:avLst/>
              <a:gdLst/>
              <a:ahLst/>
              <a:cxnLst/>
              <a:rect r="r" b="b" t="t" l="l"/>
              <a:pathLst>
                <a:path h="477489" w="1034622">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ubicBezTo>
                    <a:pt x="1023192" y="318739"/>
                    <a:pt x="1023192" y="318739"/>
                    <a:pt x="1023192" y="318739"/>
                  </a:cubicBezTo>
                  <a:close/>
                </a:path>
              </a:pathLst>
            </a:custGeom>
            <a:solidFill>
              <a:srgbClr val="704430"/>
            </a:solidFill>
          </p:spPr>
        </p:sp>
      </p:grpSp>
      <p:grpSp>
        <p:nvGrpSpPr>
          <p:cNvPr name="Group 6" id="6"/>
          <p:cNvGrpSpPr/>
          <p:nvPr/>
        </p:nvGrpSpPr>
        <p:grpSpPr>
          <a:xfrm rot="0">
            <a:off x="12087560" y="1038225"/>
            <a:ext cx="1377979" cy="1652766"/>
            <a:chOff x="0" y="0"/>
            <a:chExt cx="398102" cy="477489"/>
          </a:xfrm>
        </p:grpSpPr>
        <p:sp>
          <p:nvSpPr>
            <p:cNvPr name="Freeform 7" id="7"/>
            <p:cNvSpPr/>
            <p:nvPr/>
          </p:nvSpPr>
          <p:spPr>
            <a:xfrm>
              <a:off x="92710" y="106680"/>
              <a:ext cx="293962" cy="358109"/>
            </a:xfrm>
            <a:custGeom>
              <a:avLst/>
              <a:gdLst/>
              <a:ahLst/>
              <a:cxnLst/>
              <a:rect r="r" b="b" t="t" l="l"/>
              <a:pathLst>
                <a:path h="358109" w="293962">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p:spPr>
        </p:sp>
        <p:sp>
          <p:nvSpPr>
            <p:cNvPr name="Freeform 8" id="8"/>
            <p:cNvSpPr/>
            <p:nvPr/>
          </p:nvSpPr>
          <p:spPr>
            <a:xfrm>
              <a:off x="12700" y="12700"/>
              <a:ext cx="333332" cy="408909"/>
            </a:xfrm>
            <a:custGeom>
              <a:avLst/>
              <a:gdLst/>
              <a:ahLst/>
              <a:cxnLst/>
              <a:rect r="r" b="b" t="t" l="l"/>
              <a:pathLst>
                <a:path h="408909" w="333332">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name="Freeform 9" id="9"/>
            <p:cNvSpPr/>
            <p:nvPr/>
          </p:nvSpPr>
          <p:spPr>
            <a:xfrm>
              <a:off x="0" y="0"/>
              <a:ext cx="398102" cy="477489"/>
            </a:xfrm>
            <a:custGeom>
              <a:avLst/>
              <a:gdLst/>
              <a:ahLst/>
              <a:cxnLst/>
              <a:rect r="r" b="b" t="t" l="l"/>
              <a:pathLst>
                <a:path h="477489" w="398102">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p:spPr>
        </p:sp>
      </p:grpSp>
      <p:sp>
        <p:nvSpPr>
          <p:cNvPr name="AutoShape 10" id="10"/>
          <p:cNvSpPr/>
          <p:nvPr/>
        </p:nvSpPr>
        <p:spPr>
          <a:xfrm rot="0">
            <a:off x="12523303" y="1396002"/>
            <a:ext cx="354094" cy="0"/>
          </a:xfrm>
          <a:prstGeom prst="line">
            <a:avLst/>
          </a:prstGeom>
          <a:ln cap="rnd" w="47625">
            <a:solidFill>
              <a:srgbClr val="704430"/>
            </a:solidFill>
            <a:prstDash val="solid"/>
            <a:headEnd type="none" len="sm" w="sm"/>
            <a:tailEnd type="none" len="sm" w="sm"/>
          </a:ln>
        </p:spPr>
      </p:sp>
      <p:sp>
        <p:nvSpPr>
          <p:cNvPr name="AutoShape 11" id="11"/>
          <p:cNvSpPr/>
          <p:nvPr/>
        </p:nvSpPr>
        <p:spPr>
          <a:xfrm rot="5400000">
            <a:off x="12523303" y="1396002"/>
            <a:ext cx="354094" cy="0"/>
          </a:xfrm>
          <a:prstGeom prst="line">
            <a:avLst/>
          </a:prstGeom>
          <a:ln cap="rnd" w="47625">
            <a:solidFill>
              <a:srgbClr val="704430"/>
            </a:solidFill>
            <a:prstDash val="solid"/>
            <a:headEnd type="none" len="sm" w="sm"/>
            <a:tailEnd type="none" len="sm" w="sm"/>
          </a:ln>
        </p:spPr>
      </p:sp>
      <p:grpSp>
        <p:nvGrpSpPr>
          <p:cNvPr name="Group 12" id="12"/>
          <p:cNvGrpSpPr/>
          <p:nvPr/>
        </p:nvGrpSpPr>
        <p:grpSpPr>
          <a:xfrm rot="0">
            <a:off x="7355701" y="2058497"/>
            <a:ext cx="10932299" cy="7338113"/>
            <a:chOff x="0" y="0"/>
            <a:chExt cx="2892771" cy="1941721"/>
          </a:xfrm>
        </p:grpSpPr>
        <p:sp>
          <p:nvSpPr>
            <p:cNvPr name="Freeform 13" id="13"/>
            <p:cNvSpPr/>
            <p:nvPr/>
          </p:nvSpPr>
          <p:spPr>
            <a:xfrm>
              <a:off x="92710" y="106680"/>
              <a:ext cx="2788631" cy="1822341"/>
            </a:xfrm>
            <a:custGeom>
              <a:avLst/>
              <a:gdLst/>
              <a:ahLst/>
              <a:cxnLst/>
              <a:rect r="r" b="b" t="t" l="l"/>
              <a:pathLst>
                <a:path h="1822341" w="2788631">
                  <a:moveTo>
                    <a:pt x="2761961" y="1633111"/>
                  </a:moveTo>
                  <a:cubicBezTo>
                    <a:pt x="2761961" y="1720741"/>
                    <a:pt x="2685761" y="1791861"/>
                    <a:pt x="2604481" y="1791861"/>
                  </a:cubicBezTo>
                  <a:lnTo>
                    <a:pt x="66040" y="1791861"/>
                  </a:lnTo>
                  <a:cubicBezTo>
                    <a:pt x="43180" y="1791861"/>
                    <a:pt x="20320" y="1786782"/>
                    <a:pt x="0" y="1777891"/>
                  </a:cubicBezTo>
                  <a:cubicBezTo>
                    <a:pt x="26670" y="1805832"/>
                    <a:pt x="63500" y="1822341"/>
                    <a:pt x="111901" y="1822341"/>
                  </a:cubicBezTo>
                  <a:lnTo>
                    <a:pt x="2642581" y="1822341"/>
                  </a:lnTo>
                  <a:cubicBezTo>
                    <a:pt x="2722591" y="1822341"/>
                    <a:pt x="2788631" y="1756301"/>
                    <a:pt x="2788631" y="1676291"/>
                  </a:cubicBezTo>
                  <a:lnTo>
                    <a:pt x="2788631" y="95250"/>
                  </a:lnTo>
                  <a:cubicBezTo>
                    <a:pt x="2788631" y="58420"/>
                    <a:pt x="2774661" y="25400"/>
                    <a:pt x="2753071" y="0"/>
                  </a:cubicBezTo>
                  <a:cubicBezTo>
                    <a:pt x="2759421" y="16510"/>
                    <a:pt x="2761961" y="34290"/>
                    <a:pt x="2761961" y="52070"/>
                  </a:cubicBezTo>
                  <a:lnTo>
                    <a:pt x="2761961" y="1633111"/>
                  </a:lnTo>
                  <a:lnTo>
                    <a:pt x="2761961" y="1633111"/>
                  </a:lnTo>
                  <a:close/>
                </a:path>
              </a:pathLst>
            </a:custGeom>
            <a:solidFill>
              <a:srgbClr val="704430"/>
            </a:solidFill>
          </p:spPr>
        </p:sp>
        <p:sp>
          <p:nvSpPr>
            <p:cNvPr name="Freeform 14" id="14"/>
            <p:cNvSpPr/>
            <p:nvPr/>
          </p:nvSpPr>
          <p:spPr>
            <a:xfrm>
              <a:off x="12700" y="12700"/>
              <a:ext cx="2828001" cy="1873141"/>
            </a:xfrm>
            <a:custGeom>
              <a:avLst/>
              <a:gdLst/>
              <a:ahLst/>
              <a:cxnLst/>
              <a:rect r="r" b="b" t="t" l="l"/>
              <a:pathLst>
                <a:path h="1873141" w="2828001">
                  <a:moveTo>
                    <a:pt x="146050" y="1873141"/>
                  </a:moveTo>
                  <a:lnTo>
                    <a:pt x="2681951" y="1873141"/>
                  </a:lnTo>
                  <a:cubicBezTo>
                    <a:pt x="2761961" y="1873141"/>
                    <a:pt x="2828001" y="1807102"/>
                    <a:pt x="2828001" y="1727091"/>
                  </a:cubicBezTo>
                  <a:lnTo>
                    <a:pt x="2828001" y="146050"/>
                  </a:lnTo>
                  <a:cubicBezTo>
                    <a:pt x="2828001" y="66040"/>
                    <a:pt x="2761961" y="0"/>
                    <a:pt x="2681951" y="0"/>
                  </a:cubicBezTo>
                  <a:lnTo>
                    <a:pt x="146050" y="0"/>
                  </a:lnTo>
                  <a:cubicBezTo>
                    <a:pt x="66040" y="0"/>
                    <a:pt x="0" y="66040"/>
                    <a:pt x="0" y="146050"/>
                  </a:cubicBezTo>
                  <a:lnTo>
                    <a:pt x="0" y="1727091"/>
                  </a:lnTo>
                  <a:cubicBezTo>
                    <a:pt x="0" y="1808371"/>
                    <a:pt x="66040" y="1873141"/>
                    <a:pt x="146050" y="1873141"/>
                  </a:cubicBezTo>
                  <a:close/>
                </a:path>
              </a:pathLst>
            </a:custGeom>
            <a:solidFill>
              <a:srgbClr val="FFF3ED"/>
            </a:solidFill>
          </p:spPr>
        </p:sp>
        <p:sp>
          <p:nvSpPr>
            <p:cNvPr name="Freeform 15" id="15"/>
            <p:cNvSpPr/>
            <p:nvPr/>
          </p:nvSpPr>
          <p:spPr>
            <a:xfrm>
              <a:off x="0" y="0"/>
              <a:ext cx="2892771" cy="1941721"/>
            </a:xfrm>
            <a:custGeom>
              <a:avLst/>
              <a:gdLst/>
              <a:ahLst/>
              <a:cxnLst/>
              <a:rect r="r" b="b" t="t" l="l"/>
              <a:pathLst>
                <a:path h="1941721" w="2892771">
                  <a:moveTo>
                    <a:pt x="2829271" y="74930"/>
                  </a:moveTo>
                  <a:cubicBezTo>
                    <a:pt x="2801331" y="30480"/>
                    <a:pt x="2751801" y="0"/>
                    <a:pt x="2694651" y="0"/>
                  </a:cubicBezTo>
                  <a:lnTo>
                    <a:pt x="158750" y="0"/>
                  </a:lnTo>
                  <a:cubicBezTo>
                    <a:pt x="71120" y="0"/>
                    <a:pt x="0" y="71120"/>
                    <a:pt x="0" y="158750"/>
                  </a:cubicBezTo>
                  <a:lnTo>
                    <a:pt x="0" y="1739791"/>
                  </a:lnTo>
                  <a:cubicBezTo>
                    <a:pt x="0" y="1791862"/>
                    <a:pt x="25400" y="1837581"/>
                    <a:pt x="63500" y="1866791"/>
                  </a:cubicBezTo>
                  <a:cubicBezTo>
                    <a:pt x="91440" y="1911241"/>
                    <a:pt x="140970" y="1941721"/>
                    <a:pt x="207092" y="1941721"/>
                  </a:cubicBezTo>
                  <a:lnTo>
                    <a:pt x="2734021" y="1941721"/>
                  </a:lnTo>
                  <a:cubicBezTo>
                    <a:pt x="2821651" y="1941721"/>
                    <a:pt x="2892771" y="1870602"/>
                    <a:pt x="2892771" y="1782971"/>
                  </a:cubicBezTo>
                  <a:lnTo>
                    <a:pt x="2892771" y="201930"/>
                  </a:lnTo>
                  <a:cubicBezTo>
                    <a:pt x="2892771" y="149860"/>
                    <a:pt x="2867371" y="104140"/>
                    <a:pt x="2829271" y="74930"/>
                  </a:cubicBezTo>
                  <a:close/>
                  <a:moveTo>
                    <a:pt x="12700" y="1739791"/>
                  </a:moveTo>
                  <a:lnTo>
                    <a:pt x="12700" y="158750"/>
                  </a:lnTo>
                  <a:cubicBezTo>
                    <a:pt x="12700" y="78740"/>
                    <a:pt x="78740" y="12700"/>
                    <a:pt x="158750" y="12700"/>
                  </a:cubicBezTo>
                  <a:lnTo>
                    <a:pt x="2694651" y="12700"/>
                  </a:lnTo>
                  <a:cubicBezTo>
                    <a:pt x="2774661" y="12700"/>
                    <a:pt x="2840701" y="78740"/>
                    <a:pt x="2840701" y="158750"/>
                  </a:cubicBezTo>
                  <a:lnTo>
                    <a:pt x="2840701" y="1739791"/>
                  </a:lnTo>
                  <a:cubicBezTo>
                    <a:pt x="2840701" y="1819802"/>
                    <a:pt x="2774661" y="1885841"/>
                    <a:pt x="2694651" y="1885841"/>
                  </a:cubicBezTo>
                  <a:lnTo>
                    <a:pt x="158750" y="1885841"/>
                  </a:lnTo>
                  <a:cubicBezTo>
                    <a:pt x="78740" y="1885841"/>
                    <a:pt x="12700" y="1821071"/>
                    <a:pt x="12700" y="1739791"/>
                  </a:cubicBezTo>
                  <a:close/>
                  <a:moveTo>
                    <a:pt x="2881341" y="1782971"/>
                  </a:moveTo>
                  <a:cubicBezTo>
                    <a:pt x="2881341" y="1862981"/>
                    <a:pt x="2814031" y="1929021"/>
                    <a:pt x="2734021" y="1929021"/>
                  </a:cubicBezTo>
                  <a:lnTo>
                    <a:pt x="207092" y="1929021"/>
                  </a:lnTo>
                  <a:cubicBezTo>
                    <a:pt x="157480" y="1929021"/>
                    <a:pt x="120650" y="1912511"/>
                    <a:pt x="93980" y="1884571"/>
                  </a:cubicBezTo>
                  <a:cubicBezTo>
                    <a:pt x="114300" y="1893461"/>
                    <a:pt x="135890" y="1898541"/>
                    <a:pt x="160020" y="1898541"/>
                  </a:cubicBezTo>
                  <a:lnTo>
                    <a:pt x="2695921" y="1898541"/>
                  </a:lnTo>
                  <a:cubicBezTo>
                    <a:pt x="2783551" y="1898541"/>
                    <a:pt x="2854671" y="1827421"/>
                    <a:pt x="2854671" y="1739791"/>
                  </a:cubicBezTo>
                  <a:lnTo>
                    <a:pt x="2854671" y="158750"/>
                  </a:lnTo>
                  <a:cubicBezTo>
                    <a:pt x="2854671" y="140970"/>
                    <a:pt x="2850861" y="123190"/>
                    <a:pt x="2845781" y="106680"/>
                  </a:cubicBezTo>
                  <a:cubicBezTo>
                    <a:pt x="2867371" y="132080"/>
                    <a:pt x="2881341" y="165100"/>
                    <a:pt x="2881341" y="201930"/>
                  </a:cubicBezTo>
                  <a:lnTo>
                    <a:pt x="2881341" y="1782971"/>
                  </a:lnTo>
                  <a:cubicBezTo>
                    <a:pt x="2881341" y="1782971"/>
                    <a:pt x="2881341" y="1782971"/>
                    <a:pt x="2881341" y="1782971"/>
                  </a:cubicBezTo>
                  <a:close/>
                </a:path>
              </a:pathLst>
            </a:custGeom>
            <a:solidFill>
              <a:srgbClr val="704430"/>
            </a:solidFill>
          </p:spPr>
        </p:sp>
      </p:grpSp>
      <p:grpSp>
        <p:nvGrpSpPr>
          <p:cNvPr name="Group 16" id="16"/>
          <p:cNvGrpSpPr/>
          <p:nvPr/>
        </p:nvGrpSpPr>
        <p:grpSpPr>
          <a:xfrm rot="0">
            <a:off x="14774246" y="1273025"/>
            <a:ext cx="245953" cy="245953"/>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18" id="18"/>
          <p:cNvGrpSpPr/>
          <p:nvPr/>
        </p:nvGrpSpPr>
        <p:grpSpPr>
          <a:xfrm rot="0">
            <a:off x="15255708" y="1273025"/>
            <a:ext cx="245953" cy="245953"/>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20" id="20"/>
          <p:cNvGrpSpPr/>
          <p:nvPr/>
        </p:nvGrpSpPr>
        <p:grpSpPr>
          <a:xfrm rot="0">
            <a:off x="15737170" y="1273025"/>
            <a:ext cx="245953" cy="245953"/>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pic>
        <p:nvPicPr>
          <p:cNvPr name="Picture 22" id="2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3143" y="5017206"/>
            <a:ext cx="5758228" cy="4250619"/>
          </a:xfrm>
          <a:prstGeom prst="rect">
            <a:avLst/>
          </a:prstGeom>
        </p:spPr>
      </p:pic>
      <p:pic>
        <p:nvPicPr>
          <p:cNvPr name="Picture 23" id="23"/>
          <p:cNvPicPr>
            <a:picLocks noChangeAspect="true"/>
          </p:cNvPicPr>
          <p:nvPr/>
        </p:nvPicPr>
        <p:blipFill>
          <a:blip r:embed="rId4"/>
          <a:srcRect l="0" t="0" r="0" b="0"/>
          <a:stretch>
            <a:fillRect/>
          </a:stretch>
        </p:blipFill>
        <p:spPr>
          <a:xfrm flipH="false" flipV="false" rot="0">
            <a:off x="16168094" y="-188375"/>
            <a:ext cx="2302451" cy="2302451"/>
          </a:xfrm>
          <a:prstGeom prst="rect">
            <a:avLst/>
          </a:prstGeom>
        </p:spPr>
      </p:pic>
      <p:pic>
        <p:nvPicPr>
          <p:cNvPr name="Picture 24" id="24"/>
          <p:cNvPicPr>
            <a:picLocks noChangeAspect="true"/>
          </p:cNvPicPr>
          <p:nvPr/>
        </p:nvPicPr>
        <p:blipFill>
          <a:blip r:embed="rId5"/>
          <a:srcRect l="0" t="0" r="0" b="0"/>
          <a:stretch>
            <a:fillRect/>
          </a:stretch>
        </p:blipFill>
        <p:spPr>
          <a:xfrm flipH="false" flipV="false" rot="0">
            <a:off x="7949007" y="2058497"/>
            <a:ext cx="9550310" cy="7144224"/>
          </a:xfrm>
          <a:prstGeom prst="rect">
            <a:avLst/>
          </a:prstGeom>
        </p:spPr>
      </p:pic>
      <p:pic>
        <p:nvPicPr>
          <p:cNvPr name="Picture 25" id="25"/>
          <p:cNvPicPr>
            <a:picLocks noChangeAspect="true"/>
          </p:cNvPicPr>
          <p:nvPr/>
        </p:nvPicPr>
        <p:blipFill>
          <a:blip r:embed="rId6"/>
          <a:srcRect l="0" t="0" r="0" b="0"/>
          <a:stretch>
            <a:fillRect/>
          </a:stretch>
        </p:blipFill>
        <p:spPr>
          <a:xfrm flipH="false" flipV="false" rot="0">
            <a:off x="2029763" y="3085464"/>
            <a:ext cx="4156273" cy="1678095"/>
          </a:xfrm>
          <a:prstGeom prst="rect">
            <a:avLst/>
          </a:prstGeom>
        </p:spPr>
      </p:pic>
      <p:sp>
        <p:nvSpPr>
          <p:cNvPr name="TextBox 26" id="26"/>
          <p:cNvSpPr txBox="true"/>
          <p:nvPr/>
        </p:nvSpPr>
        <p:spPr>
          <a:xfrm rot="0">
            <a:off x="1405533" y="6302776"/>
            <a:ext cx="5404733" cy="1616551"/>
          </a:xfrm>
          <a:prstGeom prst="rect">
            <a:avLst/>
          </a:prstGeom>
        </p:spPr>
        <p:txBody>
          <a:bodyPr anchor="t" rtlCol="false" tIns="0" lIns="0" bIns="0" rIns="0">
            <a:spAutoFit/>
          </a:bodyPr>
          <a:lstStyle/>
          <a:p>
            <a:pPr algn="ctr">
              <a:lnSpc>
                <a:spcPts val="6268"/>
              </a:lnSpc>
            </a:pPr>
            <a:r>
              <a:rPr lang="en-US" sz="6268">
                <a:solidFill>
                  <a:srgbClr val="704430"/>
                </a:solidFill>
                <a:latin typeface="Times Neue Roman"/>
              </a:rPr>
              <a:t>Giao diện chức năng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7F6EA"/>
        </a:solidFill>
      </p:bgPr>
    </p:bg>
    <p:spTree>
      <p:nvGrpSpPr>
        <p:cNvPr id="1" name=""/>
        <p:cNvGrpSpPr/>
        <p:nvPr/>
      </p:nvGrpSpPr>
      <p:grpSpPr>
        <a:xfrm>
          <a:off x="0" y="0"/>
          <a:ext cx="0" cy="0"/>
          <a:chOff x="0" y="0"/>
          <a:chExt cx="0" cy="0"/>
        </a:xfrm>
      </p:grpSpPr>
      <p:sp>
        <p:nvSpPr>
          <p:cNvPr name="AutoShape 2" id="2"/>
          <p:cNvSpPr/>
          <p:nvPr/>
        </p:nvSpPr>
        <p:spPr>
          <a:xfrm rot="0">
            <a:off x="1028700" y="4724400"/>
            <a:ext cx="7848600" cy="4000500"/>
          </a:xfrm>
          <a:prstGeom prst="rect">
            <a:avLst/>
          </a:prstGeom>
          <a:solidFill>
            <a:srgbClr val="E7F6EA">
              <a:alpha val="9804"/>
            </a:srgbClr>
          </a:solidFill>
        </p:spPr>
      </p:sp>
      <p:sp>
        <p:nvSpPr>
          <p:cNvPr name="AutoShape 3" id="3"/>
          <p:cNvSpPr/>
          <p:nvPr/>
        </p:nvSpPr>
        <p:spPr>
          <a:xfrm rot="0">
            <a:off x="1028700" y="4724400"/>
            <a:ext cx="7848600" cy="1405404"/>
          </a:xfrm>
          <a:prstGeom prst="rect">
            <a:avLst/>
          </a:prstGeom>
          <a:solidFill>
            <a:srgbClr val="68B276"/>
          </a:solidFill>
        </p:spPr>
      </p:sp>
      <p:sp>
        <p:nvSpPr>
          <p:cNvPr name="TextBox 4" id="4"/>
          <p:cNvSpPr txBox="true"/>
          <p:nvPr/>
        </p:nvSpPr>
        <p:spPr>
          <a:xfrm rot="0">
            <a:off x="1028700" y="6192148"/>
            <a:ext cx="7848600" cy="3629025"/>
          </a:xfrm>
          <a:prstGeom prst="rect">
            <a:avLst/>
          </a:prstGeom>
        </p:spPr>
        <p:txBody>
          <a:bodyPr anchor="t" rtlCol="false" tIns="0" lIns="0" bIns="0" rIns="0">
            <a:spAutoFit/>
          </a:bodyPr>
          <a:lstStyle/>
          <a:p>
            <a:pPr algn="just">
              <a:lnSpc>
                <a:spcPts val="4800"/>
              </a:lnSpc>
            </a:pPr>
            <a:r>
              <a:rPr lang="en-US" sz="3000" spc="60">
                <a:solidFill>
                  <a:srgbClr val="4B4244"/>
                </a:solidFill>
                <a:latin typeface="Quicksand"/>
              </a:rPr>
              <a:t>Quản lý được sử dụng tất cả chức năng trong hệ thống. Khi quản lý chọn một phiên làm việc bất kỳ, hệ thống sẽ hiển thị ra thông báo được quyền sử dụng chức năng trong hệ thống.</a:t>
            </a:r>
          </a:p>
          <a:p>
            <a:pPr algn="l">
              <a:lnSpc>
                <a:spcPts val="4800"/>
              </a:lnSpc>
            </a:pPr>
          </a:p>
        </p:txBody>
      </p:sp>
      <p:sp>
        <p:nvSpPr>
          <p:cNvPr name="AutoShape 5" id="5"/>
          <p:cNvSpPr/>
          <p:nvPr/>
        </p:nvSpPr>
        <p:spPr>
          <a:xfrm rot="0">
            <a:off x="9410700" y="4724400"/>
            <a:ext cx="7848600" cy="4000500"/>
          </a:xfrm>
          <a:prstGeom prst="rect">
            <a:avLst/>
          </a:prstGeom>
          <a:solidFill>
            <a:srgbClr val="E7F6EA">
              <a:alpha val="9804"/>
            </a:srgbClr>
          </a:solidFill>
        </p:spPr>
      </p:sp>
      <p:sp>
        <p:nvSpPr>
          <p:cNvPr name="AutoShape 6" id="6"/>
          <p:cNvSpPr/>
          <p:nvPr/>
        </p:nvSpPr>
        <p:spPr>
          <a:xfrm rot="0">
            <a:off x="9410700" y="4724400"/>
            <a:ext cx="8012631" cy="1405404"/>
          </a:xfrm>
          <a:prstGeom prst="rect">
            <a:avLst/>
          </a:prstGeom>
          <a:solidFill>
            <a:srgbClr val="68B276"/>
          </a:solidFill>
        </p:spPr>
      </p:sp>
      <p:sp>
        <p:nvSpPr>
          <p:cNvPr name="AutoShape 7" id="7"/>
          <p:cNvSpPr/>
          <p:nvPr/>
        </p:nvSpPr>
        <p:spPr>
          <a:xfrm rot="0">
            <a:off x="-868561" y="9821173"/>
            <a:ext cx="20025122" cy="1427679"/>
          </a:xfrm>
          <a:prstGeom prst="rect">
            <a:avLst/>
          </a:prstGeom>
          <a:solidFill>
            <a:srgbClr val="91B698"/>
          </a:solidFill>
        </p:spPr>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35000" y="609600"/>
            <a:ext cx="4099369" cy="4114800"/>
          </a:xfrm>
          <a:prstGeom prst="rect">
            <a:avLst/>
          </a:prstGeom>
        </p:spPr>
      </p:pic>
      <p:sp>
        <p:nvSpPr>
          <p:cNvPr name="TextBox 9" id="9"/>
          <p:cNvSpPr txBox="true"/>
          <p:nvPr/>
        </p:nvSpPr>
        <p:spPr>
          <a:xfrm rot="0">
            <a:off x="1777954" y="5085789"/>
            <a:ext cx="6327509" cy="644525"/>
          </a:xfrm>
          <a:prstGeom prst="rect">
            <a:avLst/>
          </a:prstGeom>
        </p:spPr>
        <p:txBody>
          <a:bodyPr anchor="t" rtlCol="false" tIns="0" lIns="0" bIns="0" rIns="0">
            <a:spAutoFit/>
          </a:bodyPr>
          <a:lstStyle/>
          <a:p>
            <a:pPr algn="l">
              <a:lnSpc>
                <a:spcPts val="5199"/>
              </a:lnSpc>
            </a:pPr>
            <a:r>
              <a:rPr lang="en-US" sz="3999">
                <a:solidFill>
                  <a:srgbClr val="FFFFFF"/>
                </a:solidFill>
                <a:latin typeface="Quicksand"/>
              </a:rPr>
              <a:t>QUẢN LÝ</a:t>
            </a:r>
          </a:p>
        </p:txBody>
      </p:sp>
      <p:grpSp>
        <p:nvGrpSpPr>
          <p:cNvPr name="Group 10" id="10"/>
          <p:cNvGrpSpPr/>
          <p:nvPr/>
        </p:nvGrpSpPr>
        <p:grpSpPr>
          <a:xfrm rot="0">
            <a:off x="1028700" y="1028700"/>
            <a:ext cx="10502992" cy="3168476"/>
            <a:chOff x="0" y="0"/>
            <a:chExt cx="14003989" cy="4224634"/>
          </a:xfrm>
        </p:grpSpPr>
        <p:sp>
          <p:nvSpPr>
            <p:cNvPr name="TextBox 11" id="11"/>
            <p:cNvSpPr txBox="true"/>
            <p:nvPr/>
          </p:nvSpPr>
          <p:spPr>
            <a:xfrm rot="0">
              <a:off x="0" y="66675"/>
              <a:ext cx="14003989" cy="3033448"/>
            </a:xfrm>
            <a:prstGeom prst="rect">
              <a:avLst/>
            </a:prstGeom>
          </p:spPr>
          <p:txBody>
            <a:bodyPr anchor="t" rtlCol="false" tIns="0" lIns="0" bIns="0" rIns="0">
              <a:spAutoFit/>
            </a:bodyPr>
            <a:lstStyle/>
            <a:p>
              <a:pPr algn="l">
                <a:lnSpc>
                  <a:spcPts val="8800"/>
                </a:lnSpc>
              </a:pPr>
              <a:r>
                <a:rPr lang="en-US" sz="8000" spc="80">
                  <a:solidFill>
                    <a:srgbClr val="4B4244"/>
                  </a:solidFill>
                  <a:latin typeface="Mitr SemiBold"/>
                </a:rPr>
                <a:t>Phân quyền trong hệ thống</a:t>
              </a:r>
            </a:p>
          </p:txBody>
        </p:sp>
        <p:sp>
          <p:nvSpPr>
            <p:cNvPr name="TextBox 12" id="12"/>
            <p:cNvSpPr txBox="true"/>
            <p:nvPr/>
          </p:nvSpPr>
          <p:spPr>
            <a:xfrm rot="0">
              <a:off x="0" y="3620776"/>
              <a:ext cx="12375192" cy="600287"/>
            </a:xfrm>
            <a:prstGeom prst="rect">
              <a:avLst/>
            </a:prstGeom>
          </p:spPr>
          <p:txBody>
            <a:bodyPr anchor="t" rtlCol="false" tIns="0" lIns="0" bIns="0" rIns="0">
              <a:spAutoFit/>
            </a:bodyPr>
            <a:lstStyle/>
            <a:p>
              <a:pPr algn="l">
                <a:lnSpc>
                  <a:spcPts val="3520"/>
                </a:lnSpc>
              </a:pPr>
              <a:r>
                <a:rPr lang="en-US" sz="3200" spc="192">
                  <a:solidFill>
                    <a:srgbClr val="704430"/>
                  </a:solidFill>
                  <a:latin typeface="Quicksand"/>
                </a:rPr>
                <a:t>ACCOUNT: QUẢN LÝ &amp; NHÂN VIÊN</a:t>
              </a:r>
            </a:p>
          </p:txBody>
        </p:sp>
      </p:grpSp>
      <p:sp>
        <p:nvSpPr>
          <p:cNvPr name="TextBox 13" id="13"/>
          <p:cNvSpPr txBox="true"/>
          <p:nvPr/>
        </p:nvSpPr>
        <p:spPr>
          <a:xfrm rot="0">
            <a:off x="10093053" y="5085789"/>
            <a:ext cx="6327509" cy="644525"/>
          </a:xfrm>
          <a:prstGeom prst="rect">
            <a:avLst/>
          </a:prstGeom>
        </p:spPr>
        <p:txBody>
          <a:bodyPr anchor="t" rtlCol="false" tIns="0" lIns="0" bIns="0" rIns="0">
            <a:spAutoFit/>
          </a:bodyPr>
          <a:lstStyle/>
          <a:p>
            <a:pPr algn="l">
              <a:lnSpc>
                <a:spcPts val="5199"/>
              </a:lnSpc>
            </a:pPr>
            <a:r>
              <a:rPr lang="en-US" sz="3999">
                <a:solidFill>
                  <a:srgbClr val="FFFFFF"/>
                </a:solidFill>
                <a:latin typeface="Quicksand"/>
              </a:rPr>
              <a:t>NHÂN VIÊN</a:t>
            </a:r>
          </a:p>
        </p:txBody>
      </p:sp>
      <p:sp>
        <p:nvSpPr>
          <p:cNvPr name="TextBox 14" id="14"/>
          <p:cNvSpPr txBox="true"/>
          <p:nvPr/>
        </p:nvSpPr>
        <p:spPr>
          <a:xfrm rot="0">
            <a:off x="9410700" y="6192148"/>
            <a:ext cx="8012631" cy="3619500"/>
          </a:xfrm>
          <a:prstGeom prst="rect">
            <a:avLst/>
          </a:prstGeom>
        </p:spPr>
        <p:txBody>
          <a:bodyPr anchor="t" rtlCol="false" tIns="0" lIns="0" bIns="0" rIns="0">
            <a:spAutoFit/>
          </a:bodyPr>
          <a:lstStyle/>
          <a:p>
            <a:pPr algn="just">
              <a:lnSpc>
                <a:spcPts val="4800"/>
              </a:lnSpc>
            </a:pPr>
            <a:r>
              <a:rPr lang="en-US" sz="3000" spc="60">
                <a:solidFill>
                  <a:srgbClr val="4B4244"/>
                </a:solidFill>
                <a:latin typeface="Quicksand"/>
              </a:rPr>
              <a:t>Nhân viên được sử dụng các chức năng ở Giao diện Quản lý Nhập Hàng, Quản lý Xuất hàng, Quản lý Hóa Đơn, Quản lý kiểm kê, Quản lý Chi tiết nhập hàng, Quản lý Hàng hóa và Quản lý Chi tiết Hóa đơn. </a:t>
            </a:r>
          </a:p>
          <a:p>
            <a:pPr algn="just">
              <a:lnSpc>
                <a:spcPts val="479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1B698"/>
        </a:solidFill>
      </p:bgPr>
    </p:bg>
    <p:spTree>
      <p:nvGrpSpPr>
        <p:cNvPr id="1" name=""/>
        <p:cNvGrpSpPr/>
        <p:nvPr/>
      </p:nvGrpSpPr>
      <p:grpSpPr>
        <a:xfrm>
          <a:off x="0" y="0"/>
          <a:ext cx="0" cy="0"/>
          <a:chOff x="0" y="0"/>
          <a:chExt cx="0" cy="0"/>
        </a:xfrm>
      </p:grpSpPr>
      <p:grpSp>
        <p:nvGrpSpPr>
          <p:cNvPr name="Group 2" id="2"/>
          <p:cNvGrpSpPr/>
          <p:nvPr/>
        </p:nvGrpSpPr>
        <p:grpSpPr>
          <a:xfrm rot="0">
            <a:off x="-3215273" y="-632563"/>
            <a:ext cx="24718547" cy="4933194"/>
            <a:chOff x="0" y="0"/>
            <a:chExt cx="32958062" cy="6577592"/>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839" r="0" b="21381"/>
            <a:stretch>
              <a:fillRect/>
            </a:stretch>
          </p:blipFill>
          <p:spPr>
            <a:xfrm flipH="false" flipV="false" rot="0">
              <a:off x="15996431" y="0"/>
              <a:ext cx="16961631" cy="6577592"/>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839" r="0" b="21381"/>
            <a:stretch>
              <a:fillRect/>
            </a:stretch>
          </p:blipFill>
          <p:spPr>
            <a:xfrm flipH="false" flipV="false" rot="0">
              <a:off x="0" y="0"/>
              <a:ext cx="16961631" cy="6577592"/>
            </a:xfrm>
            <a:prstGeom prst="rect">
              <a:avLst/>
            </a:prstGeom>
          </p:spPr>
        </p:pic>
      </p:grpSp>
      <p:sp>
        <p:nvSpPr>
          <p:cNvPr name="AutoShape 5" id="5"/>
          <p:cNvSpPr/>
          <p:nvPr/>
        </p:nvSpPr>
        <p:spPr>
          <a:xfrm rot="0">
            <a:off x="1181100" y="1028700"/>
            <a:ext cx="15925800" cy="8229600"/>
          </a:xfrm>
          <a:prstGeom prst="rect">
            <a:avLst/>
          </a:prstGeom>
          <a:solidFill>
            <a:srgbClr val="E7F6EA"/>
          </a:solidFill>
        </p:spPr>
      </p:sp>
      <p:sp>
        <p:nvSpPr>
          <p:cNvPr name="AutoShape 6" id="6"/>
          <p:cNvSpPr/>
          <p:nvPr/>
        </p:nvSpPr>
        <p:spPr>
          <a:xfrm rot="0">
            <a:off x="4760852" y="1246035"/>
            <a:ext cx="8741468" cy="1042341"/>
          </a:xfrm>
          <a:prstGeom prst="rect">
            <a:avLst/>
          </a:prstGeom>
          <a:solidFill>
            <a:srgbClr val="94D2A5"/>
          </a:solidFill>
        </p:spPr>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5226516"/>
            <a:ext cx="3461576" cy="411480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6168094" y="-188375"/>
            <a:ext cx="2302451" cy="2302451"/>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3238988" y="5537490"/>
            <a:ext cx="3867912" cy="4114800"/>
          </a:xfrm>
          <a:prstGeom prst="rect">
            <a:avLst/>
          </a:prstGeom>
        </p:spPr>
      </p:pic>
      <p:sp>
        <p:nvSpPr>
          <p:cNvPr name="TextBox 10" id="10"/>
          <p:cNvSpPr txBox="true"/>
          <p:nvPr/>
        </p:nvSpPr>
        <p:spPr>
          <a:xfrm rot="0">
            <a:off x="3052195" y="1389216"/>
            <a:ext cx="12183610" cy="899160"/>
          </a:xfrm>
          <a:prstGeom prst="rect">
            <a:avLst/>
          </a:prstGeom>
        </p:spPr>
        <p:txBody>
          <a:bodyPr anchor="t" rtlCol="false" tIns="0" lIns="0" bIns="0" rIns="0">
            <a:spAutoFit/>
          </a:bodyPr>
          <a:lstStyle/>
          <a:p>
            <a:pPr algn="ctr">
              <a:lnSpc>
                <a:spcPts val="7019"/>
              </a:lnSpc>
            </a:pPr>
            <a:r>
              <a:rPr lang="en-US" sz="6000">
                <a:solidFill>
                  <a:srgbClr val="4B4244"/>
                </a:solidFill>
                <a:latin typeface="Mitr SemiBold Bold"/>
              </a:rPr>
              <a:t>KẾT LUẬN</a:t>
            </a:r>
          </a:p>
        </p:txBody>
      </p:sp>
      <p:sp>
        <p:nvSpPr>
          <p:cNvPr name="TextBox 11" id="11"/>
          <p:cNvSpPr txBox="true"/>
          <p:nvPr/>
        </p:nvSpPr>
        <p:spPr>
          <a:xfrm rot="0">
            <a:off x="2707940" y="3467390"/>
            <a:ext cx="12465004" cy="2070100"/>
          </a:xfrm>
          <a:prstGeom prst="rect">
            <a:avLst/>
          </a:prstGeom>
        </p:spPr>
        <p:txBody>
          <a:bodyPr anchor="t" rtlCol="false" tIns="0" lIns="0" bIns="0" rIns="0">
            <a:spAutoFit/>
          </a:bodyPr>
          <a:lstStyle/>
          <a:p>
            <a:pPr algn="just" marL="755651" indent="-377825" lvl="1">
              <a:lnSpc>
                <a:spcPts val="5600"/>
              </a:lnSpc>
              <a:buFont typeface="Arial"/>
              <a:buChar char="•"/>
            </a:pPr>
            <a:r>
              <a:rPr lang="en-US" sz="3500">
                <a:solidFill>
                  <a:srgbClr val="704430"/>
                </a:solidFill>
                <a:latin typeface="Nunito"/>
              </a:rPr>
              <a:t>Hoàn thành các mục tiêu và nhiệm vụ của một chương trình hệ thống quản lý siêu thị với các chức năng tương tự như hệ thống phân tích thiết kế đã trình bày ở trên.</a:t>
            </a:r>
          </a:p>
        </p:txBody>
      </p:sp>
      <p:sp>
        <p:nvSpPr>
          <p:cNvPr name="TextBox 12" id="12"/>
          <p:cNvSpPr txBox="true"/>
          <p:nvPr/>
        </p:nvSpPr>
        <p:spPr>
          <a:xfrm rot="0">
            <a:off x="2707940" y="5918666"/>
            <a:ext cx="10531048" cy="1365250"/>
          </a:xfrm>
          <a:prstGeom prst="rect">
            <a:avLst/>
          </a:prstGeom>
        </p:spPr>
        <p:txBody>
          <a:bodyPr anchor="t" rtlCol="false" tIns="0" lIns="0" bIns="0" rIns="0">
            <a:spAutoFit/>
          </a:bodyPr>
          <a:lstStyle/>
          <a:p>
            <a:pPr algn="just" marL="755651" indent="-377825" lvl="1">
              <a:lnSpc>
                <a:spcPts val="5600"/>
              </a:lnSpc>
              <a:buFont typeface="Arial"/>
              <a:buChar char="•"/>
            </a:pPr>
            <a:r>
              <a:rPr lang="en-US" sz="3500">
                <a:solidFill>
                  <a:srgbClr val="704430"/>
                </a:solidFill>
                <a:latin typeface="Nunito"/>
              </a:rPr>
              <a:t>Xây dựng được một chương trình hoàn chỉnh có khả năng áp dụng vào thực tế.</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68B276"/>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7245759"/>
            <a:chOff x="0" y="0"/>
            <a:chExt cx="8732589" cy="3898453"/>
          </a:xfrm>
        </p:grpSpPr>
        <p:sp>
          <p:nvSpPr>
            <p:cNvPr name="Freeform 3" id="3"/>
            <p:cNvSpPr/>
            <p:nvPr/>
          </p:nvSpPr>
          <p:spPr>
            <a:xfrm>
              <a:off x="0" y="0"/>
              <a:ext cx="8732589" cy="3898454"/>
            </a:xfrm>
            <a:custGeom>
              <a:avLst/>
              <a:gdLst/>
              <a:ahLst/>
              <a:cxnLst/>
              <a:rect r="r" b="b" t="t" l="l"/>
              <a:pathLst>
                <a:path h="3898454" w="8732589">
                  <a:moveTo>
                    <a:pt x="8608130" y="3898453"/>
                  </a:moveTo>
                  <a:lnTo>
                    <a:pt x="124460" y="3898453"/>
                  </a:lnTo>
                  <a:cubicBezTo>
                    <a:pt x="55880" y="3898453"/>
                    <a:pt x="0" y="3842573"/>
                    <a:pt x="0" y="3773993"/>
                  </a:cubicBezTo>
                  <a:lnTo>
                    <a:pt x="0" y="124460"/>
                  </a:lnTo>
                  <a:cubicBezTo>
                    <a:pt x="0" y="55880"/>
                    <a:pt x="55880" y="0"/>
                    <a:pt x="124460" y="0"/>
                  </a:cubicBezTo>
                  <a:lnTo>
                    <a:pt x="8608130" y="0"/>
                  </a:lnTo>
                  <a:cubicBezTo>
                    <a:pt x="8676710" y="0"/>
                    <a:pt x="8732589" y="55880"/>
                    <a:pt x="8732589" y="124460"/>
                  </a:cubicBezTo>
                  <a:lnTo>
                    <a:pt x="8732589" y="3773993"/>
                  </a:lnTo>
                  <a:cubicBezTo>
                    <a:pt x="8732589" y="3842574"/>
                    <a:pt x="8676710" y="3898454"/>
                    <a:pt x="8608130" y="3898454"/>
                  </a:cubicBezTo>
                  <a:close/>
                </a:path>
              </a:pathLst>
            </a:custGeom>
            <a:solidFill>
              <a:srgbClr val="FFFFFF"/>
            </a:solidFill>
          </p:spPr>
        </p:sp>
      </p:grpSp>
      <p:grpSp>
        <p:nvGrpSpPr>
          <p:cNvPr name="Group 4" id="4"/>
          <p:cNvGrpSpPr/>
          <p:nvPr/>
        </p:nvGrpSpPr>
        <p:grpSpPr>
          <a:xfrm rot="0">
            <a:off x="0" y="9466902"/>
            <a:ext cx="18288000" cy="820098"/>
            <a:chOff x="0" y="0"/>
            <a:chExt cx="6555032" cy="293951"/>
          </a:xfrm>
        </p:grpSpPr>
        <p:sp>
          <p:nvSpPr>
            <p:cNvPr name="Freeform 5" id="5"/>
            <p:cNvSpPr/>
            <p:nvPr/>
          </p:nvSpPr>
          <p:spPr>
            <a:xfrm>
              <a:off x="0" y="0"/>
              <a:ext cx="6555032" cy="293951"/>
            </a:xfrm>
            <a:custGeom>
              <a:avLst/>
              <a:gdLst/>
              <a:ahLst/>
              <a:cxnLst/>
              <a:rect r="r" b="b" t="t" l="l"/>
              <a:pathLst>
                <a:path h="293951" w="6555032">
                  <a:moveTo>
                    <a:pt x="0" y="0"/>
                  </a:moveTo>
                  <a:lnTo>
                    <a:pt x="6555032" y="0"/>
                  </a:lnTo>
                  <a:lnTo>
                    <a:pt x="6555032" y="293951"/>
                  </a:lnTo>
                  <a:lnTo>
                    <a:pt x="0" y="293951"/>
                  </a:lnTo>
                  <a:close/>
                </a:path>
              </a:pathLst>
            </a:custGeom>
            <a:solidFill>
              <a:srgbClr val="1C4F59"/>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69266" y="-164031"/>
            <a:ext cx="3149468" cy="3243834"/>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76227" y="5307531"/>
            <a:ext cx="3755835" cy="3276966"/>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3838579" y="5143500"/>
            <a:ext cx="3859802" cy="4349072"/>
          </a:xfrm>
          <a:prstGeom prst="rect">
            <a:avLst/>
          </a:prstGeom>
        </p:spPr>
      </p:pic>
      <p:sp>
        <p:nvSpPr>
          <p:cNvPr name="TextBox 9" id="9"/>
          <p:cNvSpPr txBox="true"/>
          <p:nvPr/>
        </p:nvSpPr>
        <p:spPr>
          <a:xfrm rot="0">
            <a:off x="2372531" y="3747181"/>
            <a:ext cx="13542938" cy="1923098"/>
          </a:xfrm>
          <a:prstGeom prst="rect">
            <a:avLst/>
          </a:prstGeom>
        </p:spPr>
        <p:txBody>
          <a:bodyPr anchor="t" rtlCol="false" tIns="0" lIns="0" bIns="0" rIns="0">
            <a:spAutoFit/>
          </a:bodyPr>
          <a:lstStyle/>
          <a:p>
            <a:pPr algn="ctr">
              <a:lnSpc>
                <a:spcPts val="14767"/>
              </a:lnSpc>
            </a:pPr>
            <a:r>
              <a:rPr lang="en-US" sz="13425">
                <a:solidFill>
                  <a:srgbClr val="1C4F59"/>
                </a:solidFill>
                <a:latin typeface="Rokkitt Bold"/>
              </a:rPr>
              <a:t>Đánh giá hệ thống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0116" r="0" b="30116"/>
          <a:stretch>
            <a:fillRect/>
          </a:stretch>
        </p:blipFill>
        <p:spPr>
          <a:xfrm>
            <a:off x="0" y="0"/>
            <a:ext cx="18288000" cy="10287000"/>
          </a:xfrm>
          <a:prstGeom prst="rect">
            <a:avLst/>
          </a:prstGeom>
        </p:spPr>
      </p:pic>
      <p:grpSp>
        <p:nvGrpSpPr>
          <p:cNvPr name="Group 3" id="3"/>
          <p:cNvGrpSpPr/>
          <p:nvPr/>
        </p:nvGrpSpPr>
        <p:grpSpPr>
          <a:xfrm rot="0">
            <a:off x="800663" y="3471429"/>
            <a:ext cx="5435227" cy="5786871"/>
            <a:chOff x="0" y="0"/>
            <a:chExt cx="1570252" cy="1671843"/>
          </a:xfrm>
        </p:grpSpPr>
        <p:sp>
          <p:nvSpPr>
            <p:cNvPr name="Freeform 4" id="4"/>
            <p:cNvSpPr/>
            <p:nvPr/>
          </p:nvSpPr>
          <p:spPr>
            <a:xfrm>
              <a:off x="92710" y="106680"/>
              <a:ext cx="1466112" cy="1552463"/>
            </a:xfrm>
            <a:custGeom>
              <a:avLst/>
              <a:gdLst/>
              <a:ahLst/>
              <a:cxnLst/>
              <a:rect r="r" b="b" t="t" l="l"/>
              <a:pathLst>
                <a:path h="1552463" w="1466112">
                  <a:moveTo>
                    <a:pt x="1439442" y="1363233"/>
                  </a:moveTo>
                  <a:cubicBezTo>
                    <a:pt x="1439442" y="1450863"/>
                    <a:pt x="1363242" y="1521983"/>
                    <a:pt x="1281962" y="1521983"/>
                  </a:cubicBezTo>
                  <a:lnTo>
                    <a:pt x="66040" y="1521983"/>
                  </a:lnTo>
                  <a:cubicBezTo>
                    <a:pt x="43180" y="1521983"/>
                    <a:pt x="20320" y="1516903"/>
                    <a:pt x="0" y="1508013"/>
                  </a:cubicBezTo>
                  <a:cubicBezTo>
                    <a:pt x="26670" y="1535953"/>
                    <a:pt x="63500" y="1552463"/>
                    <a:pt x="103471" y="1552463"/>
                  </a:cubicBezTo>
                  <a:lnTo>
                    <a:pt x="1320062" y="1552463"/>
                  </a:lnTo>
                  <a:cubicBezTo>
                    <a:pt x="1400072" y="1552463"/>
                    <a:pt x="1466112" y="1486423"/>
                    <a:pt x="1466112" y="1406413"/>
                  </a:cubicBezTo>
                  <a:lnTo>
                    <a:pt x="1466112" y="95250"/>
                  </a:lnTo>
                  <a:cubicBezTo>
                    <a:pt x="1466112" y="58420"/>
                    <a:pt x="1452142" y="25400"/>
                    <a:pt x="1430552" y="0"/>
                  </a:cubicBezTo>
                  <a:cubicBezTo>
                    <a:pt x="1436902" y="16510"/>
                    <a:pt x="1439442" y="34290"/>
                    <a:pt x="1439442" y="52070"/>
                  </a:cubicBezTo>
                  <a:lnTo>
                    <a:pt x="1439442" y="1363233"/>
                  </a:lnTo>
                  <a:lnTo>
                    <a:pt x="1439442" y="1363233"/>
                  </a:lnTo>
                  <a:close/>
                </a:path>
              </a:pathLst>
            </a:custGeom>
            <a:solidFill>
              <a:srgbClr val="704430"/>
            </a:solidFill>
          </p:spPr>
        </p:sp>
        <p:sp>
          <p:nvSpPr>
            <p:cNvPr name="Freeform 5" id="5"/>
            <p:cNvSpPr/>
            <p:nvPr/>
          </p:nvSpPr>
          <p:spPr>
            <a:xfrm>
              <a:off x="12700" y="12700"/>
              <a:ext cx="1505482" cy="1603263"/>
            </a:xfrm>
            <a:custGeom>
              <a:avLst/>
              <a:gdLst/>
              <a:ahLst/>
              <a:cxnLst/>
              <a:rect r="r" b="b" t="t" l="l"/>
              <a:pathLst>
                <a:path h="1603263" w="1505482">
                  <a:moveTo>
                    <a:pt x="146050" y="1603263"/>
                  </a:moveTo>
                  <a:lnTo>
                    <a:pt x="1359432" y="1603263"/>
                  </a:lnTo>
                  <a:cubicBezTo>
                    <a:pt x="1439442" y="1603263"/>
                    <a:pt x="1505482" y="1537223"/>
                    <a:pt x="1505482" y="1457213"/>
                  </a:cubicBezTo>
                  <a:lnTo>
                    <a:pt x="1505482" y="146050"/>
                  </a:lnTo>
                  <a:cubicBezTo>
                    <a:pt x="1505482" y="66040"/>
                    <a:pt x="1439442" y="0"/>
                    <a:pt x="1359432" y="0"/>
                  </a:cubicBezTo>
                  <a:lnTo>
                    <a:pt x="146050" y="0"/>
                  </a:lnTo>
                  <a:cubicBezTo>
                    <a:pt x="66040" y="0"/>
                    <a:pt x="0" y="66040"/>
                    <a:pt x="0" y="146050"/>
                  </a:cubicBezTo>
                  <a:lnTo>
                    <a:pt x="0" y="1457213"/>
                  </a:lnTo>
                  <a:cubicBezTo>
                    <a:pt x="0" y="1538493"/>
                    <a:pt x="66040" y="1603263"/>
                    <a:pt x="146050" y="1603263"/>
                  </a:cubicBezTo>
                  <a:close/>
                </a:path>
              </a:pathLst>
            </a:custGeom>
            <a:solidFill>
              <a:srgbClr val="B9DDBF"/>
            </a:solidFill>
          </p:spPr>
        </p:sp>
        <p:sp>
          <p:nvSpPr>
            <p:cNvPr name="Freeform 6" id="6"/>
            <p:cNvSpPr/>
            <p:nvPr/>
          </p:nvSpPr>
          <p:spPr>
            <a:xfrm>
              <a:off x="0" y="0"/>
              <a:ext cx="1570252" cy="1671843"/>
            </a:xfrm>
            <a:custGeom>
              <a:avLst/>
              <a:gdLst/>
              <a:ahLst/>
              <a:cxnLst/>
              <a:rect r="r" b="b" t="t" l="l"/>
              <a:pathLst>
                <a:path h="1671843" w="1570252">
                  <a:moveTo>
                    <a:pt x="1506752" y="74930"/>
                  </a:moveTo>
                  <a:cubicBezTo>
                    <a:pt x="1478812" y="30480"/>
                    <a:pt x="1429282" y="0"/>
                    <a:pt x="1372132" y="0"/>
                  </a:cubicBezTo>
                  <a:lnTo>
                    <a:pt x="158750" y="0"/>
                  </a:lnTo>
                  <a:cubicBezTo>
                    <a:pt x="71120" y="0"/>
                    <a:pt x="0" y="71120"/>
                    <a:pt x="0" y="158750"/>
                  </a:cubicBezTo>
                  <a:lnTo>
                    <a:pt x="0" y="1469913"/>
                  </a:lnTo>
                  <a:cubicBezTo>
                    <a:pt x="0" y="1521983"/>
                    <a:pt x="25400" y="1567703"/>
                    <a:pt x="63500" y="1596913"/>
                  </a:cubicBezTo>
                  <a:cubicBezTo>
                    <a:pt x="91440" y="1641363"/>
                    <a:pt x="140970" y="1671843"/>
                    <a:pt x="197347" y="1671843"/>
                  </a:cubicBezTo>
                  <a:lnTo>
                    <a:pt x="1411502" y="1671843"/>
                  </a:lnTo>
                  <a:cubicBezTo>
                    <a:pt x="1499132" y="1671843"/>
                    <a:pt x="1570252" y="1600723"/>
                    <a:pt x="1570252" y="1513093"/>
                  </a:cubicBezTo>
                  <a:lnTo>
                    <a:pt x="1570252" y="201930"/>
                  </a:lnTo>
                  <a:cubicBezTo>
                    <a:pt x="1570252" y="149860"/>
                    <a:pt x="1544852" y="104140"/>
                    <a:pt x="1506752" y="74930"/>
                  </a:cubicBezTo>
                  <a:close/>
                  <a:moveTo>
                    <a:pt x="12700" y="1469913"/>
                  </a:moveTo>
                  <a:lnTo>
                    <a:pt x="12700" y="158750"/>
                  </a:lnTo>
                  <a:cubicBezTo>
                    <a:pt x="12700" y="78740"/>
                    <a:pt x="78740" y="12700"/>
                    <a:pt x="158750" y="12700"/>
                  </a:cubicBezTo>
                  <a:lnTo>
                    <a:pt x="1372132" y="12700"/>
                  </a:lnTo>
                  <a:cubicBezTo>
                    <a:pt x="1452142" y="12700"/>
                    <a:pt x="1518182" y="78740"/>
                    <a:pt x="1518182" y="158750"/>
                  </a:cubicBezTo>
                  <a:lnTo>
                    <a:pt x="1518182" y="1469913"/>
                  </a:lnTo>
                  <a:cubicBezTo>
                    <a:pt x="1518182" y="1549923"/>
                    <a:pt x="1452142" y="1615963"/>
                    <a:pt x="1372132" y="1615963"/>
                  </a:cubicBezTo>
                  <a:lnTo>
                    <a:pt x="158750" y="1615963"/>
                  </a:lnTo>
                  <a:cubicBezTo>
                    <a:pt x="78740" y="1615963"/>
                    <a:pt x="12700" y="1551193"/>
                    <a:pt x="12700" y="1469913"/>
                  </a:cubicBezTo>
                  <a:close/>
                  <a:moveTo>
                    <a:pt x="1558822" y="1513093"/>
                  </a:moveTo>
                  <a:cubicBezTo>
                    <a:pt x="1558822" y="1593103"/>
                    <a:pt x="1491512" y="1659143"/>
                    <a:pt x="1411502" y="1659143"/>
                  </a:cubicBezTo>
                  <a:lnTo>
                    <a:pt x="197347" y="1659143"/>
                  </a:lnTo>
                  <a:cubicBezTo>
                    <a:pt x="157480" y="1659143"/>
                    <a:pt x="120650" y="1642633"/>
                    <a:pt x="93980" y="1614693"/>
                  </a:cubicBezTo>
                  <a:cubicBezTo>
                    <a:pt x="114300" y="1623583"/>
                    <a:pt x="135890" y="1628663"/>
                    <a:pt x="160020" y="1628663"/>
                  </a:cubicBezTo>
                  <a:lnTo>
                    <a:pt x="1373402" y="1628663"/>
                  </a:lnTo>
                  <a:cubicBezTo>
                    <a:pt x="1461032" y="1628663"/>
                    <a:pt x="1532152" y="1557543"/>
                    <a:pt x="1532152" y="1469913"/>
                  </a:cubicBezTo>
                  <a:lnTo>
                    <a:pt x="1532152" y="158750"/>
                  </a:lnTo>
                  <a:cubicBezTo>
                    <a:pt x="1532152" y="140970"/>
                    <a:pt x="1528342" y="123190"/>
                    <a:pt x="1523262" y="106680"/>
                  </a:cubicBezTo>
                  <a:cubicBezTo>
                    <a:pt x="1544852" y="132080"/>
                    <a:pt x="1558822" y="165100"/>
                    <a:pt x="1558822" y="201930"/>
                  </a:cubicBezTo>
                  <a:lnTo>
                    <a:pt x="1558822" y="1513093"/>
                  </a:lnTo>
                  <a:cubicBezTo>
                    <a:pt x="1558822" y="1513093"/>
                    <a:pt x="1558822" y="1513093"/>
                    <a:pt x="1558822" y="1513093"/>
                  </a:cubicBezTo>
                  <a:close/>
                </a:path>
              </a:pathLst>
            </a:custGeom>
            <a:solidFill>
              <a:srgbClr val="704430"/>
            </a:solidFill>
          </p:spPr>
        </p:sp>
      </p:grpSp>
      <p:grpSp>
        <p:nvGrpSpPr>
          <p:cNvPr name="Group 7" id="7"/>
          <p:cNvGrpSpPr/>
          <p:nvPr/>
        </p:nvGrpSpPr>
        <p:grpSpPr>
          <a:xfrm rot="0">
            <a:off x="12052109" y="2726230"/>
            <a:ext cx="5435227" cy="4318574"/>
            <a:chOff x="0" y="0"/>
            <a:chExt cx="1570252" cy="1247648"/>
          </a:xfrm>
        </p:grpSpPr>
        <p:sp>
          <p:nvSpPr>
            <p:cNvPr name="Freeform 8" id="8"/>
            <p:cNvSpPr/>
            <p:nvPr/>
          </p:nvSpPr>
          <p:spPr>
            <a:xfrm>
              <a:off x="92710" y="106680"/>
              <a:ext cx="1466112" cy="1128268"/>
            </a:xfrm>
            <a:custGeom>
              <a:avLst/>
              <a:gdLst/>
              <a:ahLst/>
              <a:cxnLst/>
              <a:rect r="r" b="b" t="t" l="l"/>
              <a:pathLst>
                <a:path h="1128268" w="1466112">
                  <a:moveTo>
                    <a:pt x="1439442" y="939038"/>
                  </a:moveTo>
                  <a:cubicBezTo>
                    <a:pt x="1439442" y="1026668"/>
                    <a:pt x="1363242" y="1097788"/>
                    <a:pt x="1281962" y="1097788"/>
                  </a:cubicBezTo>
                  <a:lnTo>
                    <a:pt x="66040" y="1097788"/>
                  </a:lnTo>
                  <a:cubicBezTo>
                    <a:pt x="43180" y="1097788"/>
                    <a:pt x="20320" y="1092708"/>
                    <a:pt x="0" y="1083818"/>
                  </a:cubicBezTo>
                  <a:cubicBezTo>
                    <a:pt x="26670" y="1111758"/>
                    <a:pt x="63500" y="1128268"/>
                    <a:pt x="103471" y="1128268"/>
                  </a:cubicBezTo>
                  <a:lnTo>
                    <a:pt x="1320062" y="1128268"/>
                  </a:lnTo>
                  <a:cubicBezTo>
                    <a:pt x="1400072" y="1128268"/>
                    <a:pt x="1466112" y="1062228"/>
                    <a:pt x="1466112" y="982218"/>
                  </a:cubicBezTo>
                  <a:lnTo>
                    <a:pt x="1466112" y="95250"/>
                  </a:lnTo>
                  <a:cubicBezTo>
                    <a:pt x="1466112" y="58420"/>
                    <a:pt x="1452142" y="25400"/>
                    <a:pt x="1430552" y="0"/>
                  </a:cubicBezTo>
                  <a:cubicBezTo>
                    <a:pt x="1436902" y="16510"/>
                    <a:pt x="1439442" y="34290"/>
                    <a:pt x="1439442" y="52070"/>
                  </a:cubicBezTo>
                  <a:lnTo>
                    <a:pt x="1439442" y="939038"/>
                  </a:lnTo>
                  <a:lnTo>
                    <a:pt x="1439442" y="939038"/>
                  </a:lnTo>
                  <a:close/>
                </a:path>
              </a:pathLst>
            </a:custGeom>
            <a:solidFill>
              <a:srgbClr val="704430"/>
            </a:solidFill>
          </p:spPr>
        </p:sp>
        <p:sp>
          <p:nvSpPr>
            <p:cNvPr name="Freeform 9" id="9"/>
            <p:cNvSpPr/>
            <p:nvPr/>
          </p:nvSpPr>
          <p:spPr>
            <a:xfrm>
              <a:off x="12700" y="12700"/>
              <a:ext cx="1505482" cy="1179068"/>
            </a:xfrm>
            <a:custGeom>
              <a:avLst/>
              <a:gdLst/>
              <a:ahLst/>
              <a:cxnLst/>
              <a:rect r="r" b="b" t="t" l="l"/>
              <a:pathLst>
                <a:path h="1179068" w="1505482">
                  <a:moveTo>
                    <a:pt x="146050" y="1179068"/>
                  </a:moveTo>
                  <a:lnTo>
                    <a:pt x="1359432" y="1179068"/>
                  </a:lnTo>
                  <a:cubicBezTo>
                    <a:pt x="1439442" y="1179068"/>
                    <a:pt x="1505482" y="1113028"/>
                    <a:pt x="1505482" y="1033018"/>
                  </a:cubicBezTo>
                  <a:lnTo>
                    <a:pt x="1505482" y="146050"/>
                  </a:lnTo>
                  <a:cubicBezTo>
                    <a:pt x="1505482" y="66040"/>
                    <a:pt x="1439442" y="0"/>
                    <a:pt x="1359432" y="0"/>
                  </a:cubicBezTo>
                  <a:lnTo>
                    <a:pt x="146050" y="0"/>
                  </a:lnTo>
                  <a:cubicBezTo>
                    <a:pt x="66040" y="0"/>
                    <a:pt x="0" y="66040"/>
                    <a:pt x="0" y="146050"/>
                  </a:cubicBezTo>
                  <a:lnTo>
                    <a:pt x="0" y="1033018"/>
                  </a:lnTo>
                  <a:cubicBezTo>
                    <a:pt x="0" y="1114298"/>
                    <a:pt x="66040" y="1179068"/>
                    <a:pt x="146050" y="1179068"/>
                  </a:cubicBezTo>
                  <a:close/>
                </a:path>
              </a:pathLst>
            </a:custGeom>
            <a:solidFill>
              <a:srgbClr val="B9DDBF"/>
            </a:solidFill>
          </p:spPr>
        </p:sp>
        <p:sp>
          <p:nvSpPr>
            <p:cNvPr name="Freeform 10" id="10"/>
            <p:cNvSpPr/>
            <p:nvPr/>
          </p:nvSpPr>
          <p:spPr>
            <a:xfrm>
              <a:off x="0" y="0"/>
              <a:ext cx="1570252" cy="1247648"/>
            </a:xfrm>
            <a:custGeom>
              <a:avLst/>
              <a:gdLst/>
              <a:ahLst/>
              <a:cxnLst/>
              <a:rect r="r" b="b" t="t" l="l"/>
              <a:pathLst>
                <a:path h="1247648" w="1570252">
                  <a:moveTo>
                    <a:pt x="1506752" y="74930"/>
                  </a:moveTo>
                  <a:cubicBezTo>
                    <a:pt x="1478812" y="30480"/>
                    <a:pt x="1429282" y="0"/>
                    <a:pt x="1372132" y="0"/>
                  </a:cubicBezTo>
                  <a:lnTo>
                    <a:pt x="158750" y="0"/>
                  </a:lnTo>
                  <a:cubicBezTo>
                    <a:pt x="71120" y="0"/>
                    <a:pt x="0" y="71120"/>
                    <a:pt x="0" y="158750"/>
                  </a:cubicBezTo>
                  <a:lnTo>
                    <a:pt x="0" y="1045718"/>
                  </a:lnTo>
                  <a:cubicBezTo>
                    <a:pt x="0" y="1097788"/>
                    <a:pt x="25400" y="1143508"/>
                    <a:pt x="63500" y="1172718"/>
                  </a:cubicBezTo>
                  <a:cubicBezTo>
                    <a:pt x="91440" y="1217168"/>
                    <a:pt x="140970" y="1247648"/>
                    <a:pt x="197347" y="1247648"/>
                  </a:cubicBezTo>
                  <a:lnTo>
                    <a:pt x="1411502" y="1247648"/>
                  </a:lnTo>
                  <a:cubicBezTo>
                    <a:pt x="1499132" y="1247648"/>
                    <a:pt x="1570252" y="1176528"/>
                    <a:pt x="1570252" y="1088898"/>
                  </a:cubicBezTo>
                  <a:lnTo>
                    <a:pt x="1570252" y="201930"/>
                  </a:lnTo>
                  <a:cubicBezTo>
                    <a:pt x="1570252" y="149860"/>
                    <a:pt x="1544852" y="104140"/>
                    <a:pt x="1506752" y="74930"/>
                  </a:cubicBezTo>
                  <a:close/>
                  <a:moveTo>
                    <a:pt x="12700" y="1045718"/>
                  </a:moveTo>
                  <a:lnTo>
                    <a:pt x="12700" y="158750"/>
                  </a:lnTo>
                  <a:cubicBezTo>
                    <a:pt x="12700" y="78740"/>
                    <a:pt x="78740" y="12700"/>
                    <a:pt x="158750" y="12700"/>
                  </a:cubicBezTo>
                  <a:lnTo>
                    <a:pt x="1372132" y="12700"/>
                  </a:lnTo>
                  <a:cubicBezTo>
                    <a:pt x="1452142" y="12700"/>
                    <a:pt x="1518182" y="78740"/>
                    <a:pt x="1518182" y="158750"/>
                  </a:cubicBezTo>
                  <a:lnTo>
                    <a:pt x="1518182" y="1045718"/>
                  </a:lnTo>
                  <a:cubicBezTo>
                    <a:pt x="1518182" y="1125728"/>
                    <a:pt x="1452142" y="1191768"/>
                    <a:pt x="1372132" y="1191768"/>
                  </a:cubicBezTo>
                  <a:lnTo>
                    <a:pt x="158750" y="1191768"/>
                  </a:lnTo>
                  <a:cubicBezTo>
                    <a:pt x="78740" y="1191768"/>
                    <a:pt x="12700" y="1126998"/>
                    <a:pt x="12700" y="1045718"/>
                  </a:cubicBezTo>
                  <a:close/>
                  <a:moveTo>
                    <a:pt x="1558822" y="1088898"/>
                  </a:moveTo>
                  <a:cubicBezTo>
                    <a:pt x="1558822" y="1168908"/>
                    <a:pt x="1491512" y="1234948"/>
                    <a:pt x="1411502" y="1234948"/>
                  </a:cubicBezTo>
                  <a:lnTo>
                    <a:pt x="197347" y="1234948"/>
                  </a:lnTo>
                  <a:cubicBezTo>
                    <a:pt x="157480" y="1234948"/>
                    <a:pt x="120650" y="1218438"/>
                    <a:pt x="93980" y="1190498"/>
                  </a:cubicBezTo>
                  <a:cubicBezTo>
                    <a:pt x="114300" y="1199388"/>
                    <a:pt x="135890" y="1204468"/>
                    <a:pt x="160020" y="1204468"/>
                  </a:cubicBezTo>
                  <a:lnTo>
                    <a:pt x="1373402" y="1204468"/>
                  </a:lnTo>
                  <a:cubicBezTo>
                    <a:pt x="1461032" y="1204468"/>
                    <a:pt x="1532152" y="1133348"/>
                    <a:pt x="1532152" y="1045718"/>
                  </a:cubicBezTo>
                  <a:lnTo>
                    <a:pt x="1532152" y="158750"/>
                  </a:lnTo>
                  <a:cubicBezTo>
                    <a:pt x="1532152" y="140970"/>
                    <a:pt x="1528342" y="123190"/>
                    <a:pt x="1523262" y="106680"/>
                  </a:cubicBezTo>
                  <a:cubicBezTo>
                    <a:pt x="1544852" y="132080"/>
                    <a:pt x="1558822" y="165100"/>
                    <a:pt x="1558822" y="201930"/>
                  </a:cubicBezTo>
                  <a:lnTo>
                    <a:pt x="1558822" y="1088898"/>
                  </a:lnTo>
                  <a:cubicBezTo>
                    <a:pt x="1558822" y="1088898"/>
                    <a:pt x="1558822" y="1088898"/>
                    <a:pt x="1558822" y="1088898"/>
                  </a:cubicBezTo>
                  <a:close/>
                </a:path>
              </a:pathLst>
            </a:custGeom>
            <a:solidFill>
              <a:srgbClr val="704430"/>
            </a:solidFill>
          </p:spPr>
        </p:sp>
      </p:grpSp>
      <p:grpSp>
        <p:nvGrpSpPr>
          <p:cNvPr name="Group 11" id="11"/>
          <p:cNvGrpSpPr/>
          <p:nvPr/>
        </p:nvGrpSpPr>
        <p:grpSpPr>
          <a:xfrm rot="0">
            <a:off x="6431978" y="3099179"/>
            <a:ext cx="5435227" cy="5431736"/>
            <a:chOff x="0" y="0"/>
            <a:chExt cx="1570252" cy="1569243"/>
          </a:xfrm>
        </p:grpSpPr>
        <p:sp>
          <p:nvSpPr>
            <p:cNvPr name="Freeform 12" id="12"/>
            <p:cNvSpPr/>
            <p:nvPr/>
          </p:nvSpPr>
          <p:spPr>
            <a:xfrm>
              <a:off x="92710" y="106680"/>
              <a:ext cx="1466112" cy="1449863"/>
            </a:xfrm>
            <a:custGeom>
              <a:avLst/>
              <a:gdLst/>
              <a:ahLst/>
              <a:cxnLst/>
              <a:rect r="r" b="b" t="t" l="l"/>
              <a:pathLst>
                <a:path h="1449863" w="1466112">
                  <a:moveTo>
                    <a:pt x="1439442" y="1260633"/>
                  </a:moveTo>
                  <a:cubicBezTo>
                    <a:pt x="1439442" y="1348263"/>
                    <a:pt x="1363242" y="1419383"/>
                    <a:pt x="1281962" y="1419383"/>
                  </a:cubicBezTo>
                  <a:lnTo>
                    <a:pt x="66040" y="1419383"/>
                  </a:lnTo>
                  <a:cubicBezTo>
                    <a:pt x="43180" y="1419383"/>
                    <a:pt x="20320" y="1414303"/>
                    <a:pt x="0" y="1405413"/>
                  </a:cubicBezTo>
                  <a:cubicBezTo>
                    <a:pt x="26670" y="1433353"/>
                    <a:pt x="63500" y="1449863"/>
                    <a:pt x="103471" y="1449863"/>
                  </a:cubicBezTo>
                  <a:lnTo>
                    <a:pt x="1320062" y="1449863"/>
                  </a:lnTo>
                  <a:cubicBezTo>
                    <a:pt x="1400072" y="1449863"/>
                    <a:pt x="1466112" y="1383823"/>
                    <a:pt x="1466112" y="1303813"/>
                  </a:cubicBezTo>
                  <a:lnTo>
                    <a:pt x="1466112" y="95250"/>
                  </a:lnTo>
                  <a:cubicBezTo>
                    <a:pt x="1466112" y="58420"/>
                    <a:pt x="1452142" y="25400"/>
                    <a:pt x="1430552" y="0"/>
                  </a:cubicBezTo>
                  <a:cubicBezTo>
                    <a:pt x="1436902" y="16510"/>
                    <a:pt x="1439442" y="34290"/>
                    <a:pt x="1439442" y="52070"/>
                  </a:cubicBezTo>
                  <a:lnTo>
                    <a:pt x="1439442" y="1260633"/>
                  </a:lnTo>
                  <a:lnTo>
                    <a:pt x="1439442" y="1260633"/>
                  </a:lnTo>
                  <a:close/>
                </a:path>
              </a:pathLst>
            </a:custGeom>
            <a:solidFill>
              <a:srgbClr val="704430"/>
            </a:solidFill>
          </p:spPr>
        </p:sp>
        <p:sp>
          <p:nvSpPr>
            <p:cNvPr name="Freeform 13" id="13"/>
            <p:cNvSpPr/>
            <p:nvPr/>
          </p:nvSpPr>
          <p:spPr>
            <a:xfrm>
              <a:off x="12700" y="12700"/>
              <a:ext cx="1505482" cy="1500663"/>
            </a:xfrm>
            <a:custGeom>
              <a:avLst/>
              <a:gdLst/>
              <a:ahLst/>
              <a:cxnLst/>
              <a:rect r="r" b="b" t="t" l="l"/>
              <a:pathLst>
                <a:path h="1500663" w="1505482">
                  <a:moveTo>
                    <a:pt x="146050" y="1500663"/>
                  </a:moveTo>
                  <a:lnTo>
                    <a:pt x="1359432" y="1500663"/>
                  </a:lnTo>
                  <a:cubicBezTo>
                    <a:pt x="1439442" y="1500663"/>
                    <a:pt x="1505482" y="1434623"/>
                    <a:pt x="1505482" y="1354613"/>
                  </a:cubicBezTo>
                  <a:lnTo>
                    <a:pt x="1505482" y="146050"/>
                  </a:lnTo>
                  <a:cubicBezTo>
                    <a:pt x="1505482" y="66040"/>
                    <a:pt x="1439442" y="0"/>
                    <a:pt x="1359432" y="0"/>
                  </a:cubicBezTo>
                  <a:lnTo>
                    <a:pt x="146050" y="0"/>
                  </a:lnTo>
                  <a:cubicBezTo>
                    <a:pt x="66040" y="0"/>
                    <a:pt x="0" y="66040"/>
                    <a:pt x="0" y="146050"/>
                  </a:cubicBezTo>
                  <a:lnTo>
                    <a:pt x="0" y="1354613"/>
                  </a:lnTo>
                  <a:cubicBezTo>
                    <a:pt x="0" y="1435893"/>
                    <a:pt x="66040" y="1500663"/>
                    <a:pt x="146050" y="1500663"/>
                  </a:cubicBezTo>
                  <a:close/>
                </a:path>
              </a:pathLst>
            </a:custGeom>
            <a:solidFill>
              <a:srgbClr val="FFF3ED"/>
            </a:solidFill>
          </p:spPr>
        </p:sp>
        <p:sp>
          <p:nvSpPr>
            <p:cNvPr name="Freeform 14" id="14"/>
            <p:cNvSpPr/>
            <p:nvPr/>
          </p:nvSpPr>
          <p:spPr>
            <a:xfrm>
              <a:off x="0" y="0"/>
              <a:ext cx="1570252" cy="1569243"/>
            </a:xfrm>
            <a:custGeom>
              <a:avLst/>
              <a:gdLst/>
              <a:ahLst/>
              <a:cxnLst/>
              <a:rect r="r" b="b" t="t" l="l"/>
              <a:pathLst>
                <a:path h="1569243" w="1570252">
                  <a:moveTo>
                    <a:pt x="1506752" y="74930"/>
                  </a:moveTo>
                  <a:cubicBezTo>
                    <a:pt x="1478812" y="30480"/>
                    <a:pt x="1429282" y="0"/>
                    <a:pt x="1372132" y="0"/>
                  </a:cubicBezTo>
                  <a:lnTo>
                    <a:pt x="158750" y="0"/>
                  </a:lnTo>
                  <a:cubicBezTo>
                    <a:pt x="71120" y="0"/>
                    <a:pt x="0" y="71120"/>
                    <a:pt x="0" y="158750"/>
                  </a:cubicBezTo>
                  <a:lnTo>
                    <a:pt x="0" y="1367313"/>
                  </a:lnTo>
                  <a:cubicBezTo>
                    <a:pt x="0" y="1419383"/>
                    <a:pt x="25400" y="1465103"/>
                    <a:pt x="63500" y="1494313"/>
                  </a:cubicBezTo>
                  <a:cubicBezTo>
                    <a:pt x="91440" y="1538763"/>
                    <a:pt x="140970" y="1569243"/>
                    <a:pt x="197347" y="1569243"/>
                  </a:cubicBezTo>
                  <a:lnTo>
                    <a:pt x="1411502" y="1569243"/>
                  </a:lnTo>
                  <a:cubicBezTo>
                    <a:pt x="1499132" y="1569243"/>
                    <a:pt x="1570252" y="1498123"/>
                    <a:pt x="1570252" y="1410493"/>
                  </a:cubicBezTo>
                  <a:lnTo>
                    <a:pt x="1570252" y="201930"/>
                  </a:lnTo>
                  <a:cubicBezTo>
                    <a:pt x="1570252" y="149860"/>
                    <a:pt x="1544852" y="104140"/>
                    <a:pt x="1506752" y="74930"/>
                  </a:cubicBezTo>
                  <a:close/>
                  <a:moveTo>
                    <a:pt x="12700" y="1367313"/>
                  </a:moveTo>
                  <a:lnTo>
                    <a:pt x="12700" y="158750"/>
                  </a:lnTo>
                  <a:cubicBezTo>
                    <a:pt x="12700" y="78740"/>
                    <a:pt x="78740" y="12700"/>
                    <a:pt x="158750" y="12700"/>
                  </a:cubicBezTo>
                  <a:lnTo>
                    <a:pt x="1372132" y="12700"/>
                  </a:lnTo>
                  <a:cubicBezTo>
                    <a:pt x="1452142" y="12700"/>
                    <a:pt x="1518182" y="78740"/>
                    <a:pt x="1518182" y="158750"/>
                  </a:cubicBezTo>
                  <a:lnTo>
                    <a:pt x="1518182" y="1367313"/>
                  </a:lnTo>
                  <a:cubicBezTo>
                    <a:pt x="1518182" y="1447323"/>
                    <a:pt x="1452142" y="1513363"/>
                    <a:pt x="1372132" y="1513363"/>
                  </a:cubicBezTo>
                  <a:lnTo>
                    <a:pt x="158750" y="1513363"/>
                  </a:lnTo>
                  <a:cubicBezTo>
                    <a:pt x="78740" y="1513363"/>
                    <a:pt x="12700" y="1448593"/>
                    <a:pt x="12700" y="1367313"/>
                  </a:cubicBezTo>
                  <a:close/>
                  <a:moveTo>
                    <a:pt x="1558822" y="1410493"/>
                  </a:moveTo>
                  <a:cubicBezTo>
                    <a:pt x="1558822" y="1490503"/>
                    <a:pt x="1491512" y="1556543"/>
                    <a:pt x="1411502" y="1556543"/>
                  </a:cubicBezTo>
                  <a:lnTo>
                    <a:pt x="197347" y="1556543"/>
                  </a:lnTo>
                  <a:cubicBezTo>
                    <a:pt x="157480" y="1556543"/>
                    <a:pt x="120650" y="1540033"/>
                    <a:pt x="93980" y="1512093"/>
                  </a:cubicBezTo>
                  <a:cubicBezTo>
                    <a:pt x="114300" y="1520983"/>
                    <a:pt x="135890" y="1526063"/>
                    <a:pt x="160020" y="1526063"/>
                  </a:cubicBezTo>
                  <a:lnTo>
                    <a:pt x="1373402" y="1526063"/>
                  </a:lnTo>
                  <a:cubicBezTo>
                    <a:pt x="1461032" y="1526063"/>
                    <a:pt x="1532152" y="1454943"/>
                    <a:pt x="1532152" y="1367313"/>
                  </a:cubicBezTo>
                  <a:lnTo>
                    <a:pt x="1532152" y="158750"/>
                  </a:lnTo>
                  <a:cubicBezTo>
                    <a:pt x="1532152" y="140970"/>
                    <a:pt x="1528342" y="123190"/>
                    <a:pt x="1523262" y="106680"/>
                  </a:cubicBezTo>
                  <a:cubicBezTo>
                    <a:pt x="1544852" y="132080"/>
                    <a:pt x="1558822" y="165100"/>
                    <a:pt x="1558822" y="201930"/>
                  </a:cubicBezTo>
                  <a:lnTo>
                    <a:pt x="1558822" y="1410493"/>
                  </a:lnTo>
                  <a:cubicBezTo>
                    <a:pt x="1558822" y="1410493"/>
                    <a:pt x="1558822" y="1410493"/>
                    <a:pt x="1558822" y="1410493"/>
                  </a:cubicBezTo>
                  <a:close/>
                </a:path>
              </a:pathLst>
            </a:custGeom>
            <a:solidFill>
              <a:srgbClr val="704430"/>
            </a:solidFill>
          </p:spPr>
        </p:sp>
      </p:grpSp>
      <p:grpSp>
        <p:nvGrpSpPr>
          <p:cNvPr name="Group 15" id="15"/>
          <p:cNvGrpSpPr/>
          <p:nvPr/>
        </p:nvGrpSpPr>
        <p:grpSpPr>
          <a:xfrm rot="0">
            <a:off x="1154126" y="3836223"/>
            <a:ext cx="4618304" cy="823276"/>
            <a:chOff x="0" y="0"/>
            <a:chExt cx="10736290" cy="1913890"/>
          </a:xfrm>
        </p:grpSpPr>
        <p:sp>
          <p:nvSpPr>
            <p:cNvPr name="Freeform 16" id="16"/>
            <p:cNvSpPr/>
            <p:nvPr/>
          </p:nvSpPr>
          <p:spPr>
            <a:xfrm>
              <a:off x="0" y="0"/>
              <a:ext cx="10736290" cy="1913890"/>
            </a:xfrm>
            <a:custGeom>
              <a:avLst/>
              <a:gdLst/>
              <a:ahLst/>
              <a:cxnLst/>
              <a:rect r="r" b="b" t="t" l="l"/>
              <a:pathLst>
                <a:path h="1913890" w="107362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FFF3ED"/>
            </a:solidFill>
          </p:spPr>
        </p:sp>
      </p:grpSp>
      <p:grpSp>
        <p:nvGrpSpPr>
          <p:cNvPr name="Group 17" id="17"/>
          <p:cNvGrpSpPr/>
          <p:nvPr/>
        </p:nvGrpSpPr>
        <p:grpSpPr>
          <a:xfrm rot="0">
            <a:off x="12405572" y="3091023"/>
            <a:ext cx="4618304" cy="823276"/>
            <a:chOff x="0" y="0"/>
            <a:chExt cx="10736290" cy="1913890"/>
          </a:xfrm>
        </p:grpSpPr>
        <p:sp>
          <p:nvSpPr>
            <p:cNvPr name="Freeform 18" id="18"/>
            <p:cNvSpPr/>
            <p:nvPr/>
          </p:nvSpPr>
          <p:spPr>
            <a:xfrm>
              <a:off x="0" y="0"/>
              <a:ext cx="10736290" cy="1913890"/>
            </a:xfrm>
            <a:custGeom>
              <a:avLst/>
              <a:gdLst/>
              <a:ahLst/>
              <a:cxnLst/>
              <a:rect r="r" b="b" t="t" l="l"/>
              <a:pathLst>
                <a:path h="1913890" w="107362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FFF3ED"/>
            </a:solidFill>
          </p:spPr>
        </p:sp>
      </p:grpSp>
      <p:grpSp>
        <p:nvGrpSpPr>
          <p:cNvPr name="Group 19" id="19"/>
          <p:cNvGrpSpPr/>
          <p:nvPr/>
        </p:nvGrpSpPr>
        <p:grpSpPr>
          <a:xfrm rot="0">
            <a:off x="6785441" y="3463973"/>
            <a:ext cx="4618304" cy="823276"/>
            <a:chOff x="0" y="0"/>
            <a:chExt cx="10736290" cy="1913890"/>
          </a:xfrm>
        </p:grpSpPr>
        <p:sp>
          <p:nvSpPr>
            <p:cNvPr name="Freeform 20" id="20"/>
            <p:cNvSpPr/>
            <p:nvPr/>
          </p:nvSpPr>
          <p:spPr>
            <a:xfrm>
              <a:off x="0" y="0"/>
              <a:ext cx="10736290" cy="1913890"/>
            </a:xfrm>
            <a:custGeom>
              <a:avLst/>
              <a:gdLst/>
              <a:ahLst/>
              <a:cxnLst/>
              <a:rect r="r" b="b" t="t" l="l"/>
              <a:pathLst>
                <a:path h="1913890" w="107362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F8CDA2"/>
            </a:solidFill>
          </p:spPr>
        </p:sp>
      </p:grpSp>
      <p:pic>
        <p:nvPicPr>
          <p:cNvPr name="Picture 21" id="2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049569" y="4025984"/>
            <a:ext cx="336487" cy="381288"/>
          </a:xfrm>
          <a:prstGeom prst="rect">
            <a:avLst/>
          </a:prstGeom>
        </p:spPr>
      </p:pic>
      <p:pic>
        <p:nvPicPr>
          <p:cNvPr name="Picture 22" id="2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01016" y="3280785"/>
            <a:ext cx="336487" cy="381288"/>
          </a:xfrm>
          <a:prstGeom prst="rect">
            <a:avLst/>
          </a:prstGeom>
        </p:spPr>
      </p:pic>
      <p:pic>
        <p:nvPicPr>
          <p:cNvPr name="Picture 23" id="2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680884" y="3653734"/>
            <a:ext cx="336487" cy="381288"/>
          </a:xfrm>
          <a:prstGeom prst="rect">
            <a:avLst/>
          </a:prstGeom>
        </p:spPr>
      </p:pic>
      <p:pic>
        <p:nvPicPr>
          <p:cNvPr name="Picture 24" id="24"/>
          <p:cNvPicPr>
            <a:picLocks noChangeAspect="true"/>
          </p:cNvPicPr>
          <p:nvPr/>
        </p:nvPicPr>
        <p:blipFill>
          <a:blip r:embed="rId5"/>
          <a:srcRect l="0" t="0" r="0" b="0"/>
          <a:stretch>
            <a:fillRect/>
          </a:stretch>
        </p:blipFill>
        <p:spPr>
          <a:xfrm flipH="false" flipV="false" rot="0">
            <a:off x="16168094" y="-188375"/>
            <a:ext cx="2302451" cy="2302451"/>
          </a:xfrm>
          <a:prstGeom prst="rect">
            <a:avLst/>
          </a:prstGeom>
        </p:spPr>
      </p:pic>
      <p:pic>
        <p:nvPicPr>
          <p:cNvPr name="Picture 25" id="25"/>
          <p:cNvPicPr>
            <a:picLocks noChangeAspect="true"/>
          </p:cNvPicPr>
          <p:nvPr/>
        </p:nvPicPr>
        <p:blipFill>
          <a:blip r:embed="rId6"/>
          <a:srcRect l="0" t="0" r="0" b="0"/>
          <a:stretch>
            <a:fillRect/>
          </a:stretch>
        </p:blipFill>
        <p:spPr>
          <a:xfrm flipH="false" flipV="false" rot="0">
            <a:off x="523705" y="124717"/>
            <a:ext cx="3179020" cy="2718062"/>
          </a:xfrm>
          <a:prstGeom prst="rect">
            <a:avLst/>
          </a:prstGeom>
        </p:spPr>
      </p:pic>
      <p:pic>
        <p:nvPicPr>
          <p:cNvPr name="Picture 26" id="2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3797246" y="6364864"/>
            <a:ext cx="4261754" cy="3846233"/>
          </a:xfrm>
          <a:prstGeom prst="rect">
            <a:avLst/>
          </a:prstGeom>
        </p:spPr>
      </p:pic>
      <p:sp>
        <p:nvSpPr>
          <p:cNvPr name="TextBox 27" id="27"/>
          <p:cNvSpPr txBox="true"/>
          <p:nvPr/>
        </p:nvSpPr>
        <p:spPr>
          <a:xfrm rot="0">
            <a:off x="2470827" y="592630"/>
            <a:ext cx="13346347" cy="1285875"/>
          </a:xfrm>
          <a:prstGeom prst="rect">
            <a:avLst/>
          </a:prstGeom>
        </p:spPr>
        <p:txBody>
          <a:bodyPr anchor="t" rtlCol="false" tIns="0" lIns="0" bIns="0" rIns="0">
            <a:spAutoFit/>
          </a:bodyPr>
          <a:lstStyle/>
          <a:p>
            <a:pPr algn="ctr">
              <a:lnSpc>
                <a:spcPts val="9900"/>
              </a:lnSpc>
            </a:pPr>
            <a:r>
              <a:rPr lang="en-US" sz="9000">
                <a:solidFill>
                  <a:srgbClr val="704430"/>
                </a:solidFill>
                <a:latin typeface="Times Neue Roman"/>
              </a:rPr>
              <a:t>Ưu điểm</a:t>
            </a:r>
          </a:p>
        </p:txBody>
      </p:sp>
      <p:sp>
        <p:nvSpPr>
          <p:cNvPr name="TextBox 28" id="28"/>
          <p:cNvSpPr txBox="true"/>
          <p:nvPr/>
        </p:nvSpPr>
        <p:spPr>
          <a:xfrm rot="0">
            <a:off x="1586656" y="4059466"/>
            <a:ext cx="3082207" cy="381000"/>
          </a:xfrm>
          <a:prstGeom prst="rect">
            <a:avLst/>
          </a:prstGeom>
        </p:spPr>
        <p:txBody>
          <a:bodyPr anchor="t" rtlCol="false" tIns="0" lIns="0" bIns="0" rIns="0">
            <a:spAutoFit/>
          </a:bodyPr>
          <a:lstStyle/>
          <a:p>
            <a:pPr algn="ctr">
              <a:lnSpc>
                <a:spcPts val="2999"/>
              </a:lnSpc>
            </a:pPr>
            <a:r>
              <a:rPr lang="en-US" sz="2999">
                <a:solidFill>
                  <a:srgbClr val="704430"/>
                </a:solidFill>
                <a:latin typeface="Nunito"/>
              </a:rPr>
              <a:t>1</a:t>
            </a:r>
          </a:p>
        </p:txBody>
      </p:sp>
      <p:sp>
        <p:nvSpPr>
          <p:cNvPr name="TextBox 29" id="29"/>
          <p:cNvSpPr txBox="true"/>
          <p:nvPr/>
        </p:nvSpPr>
        <p:spPr>
          <a:xfrm rot="0">
            <a:off x="12848281" y="3345499"/>
            <a:ext cx="3082207" cy="381000"/>
          </a:xfrm>
          <a:prstGeom prst="rect">
            <a:avLst/>
          </a:prstGeom>
        </p:spPr>
        <p:txBody>
          <a:bodyPr anchor="t" rtlCol="false" tIns="0" lIns="0" bIns="0" rIns="0">
            <a:spAutoFit/>
          </a:bodyPr>
          <a:lstStyle/>
          <a:p>
            <a:pPr algn="ctr">
              <a:lnSpc>
                <a:spcPts val="2999"/>
              </a:lnSpc>
            </a:pPr>
            <a:r>
              <a:rPr lang="en-US" sz="2999">
                <a:solidFill>
                  <a:srgbClr val="704430"/>
                </a:solidFill>
                <a:latin typeface="Nunito"/>
              </a:rPr>
              <a:t>3</a:t>
            </a:r>
          </a:p>
        </p:txBody>
      </p:sp>
      <p:sp>
        <p:nvSpPr>
          <p:cNvPr name="TextBox 30" id="30"/>
          <p:cNvSpPr txBox="true"/>
          <p:nvPr/>
        </p:nvSpPr>
        <p:spPr>
          <a:xfrm rot="0">
            <a:off x="7217971" y="3687216"/>
            <a:ext cx="3082207" cy="381000"/>
          </a:xfrm>
          <a:prstGeom prst="rect">
            <a:avLst/>
          </a:prstGeom>
        </p:spPr>
        <p:txBody>
          <a:bodyPr anchor="t" rtlCol="false" tIns="0" lIns="0" bIns="0" rIns="0">
            <a:spAutoFit/>
          </a:bodyPr>
          <a:lstStyle/>
          <a:p>
            <a:pPr algn="ctr">
              <a:lnSpc>
                <a:spcPts val="2999"/>
              </a:lnSpc>
            </a:pPr>
            <a:r>
              <a:rPr lang="en-US" sz="2999">
                <a:solidFill>
                  <a:srgbClr val="704430"/>
                </a:solidFill>
                <a:latin typeface="Nunito"/>
              </a:rPr>
              <a:t>2</a:t>
            </a:r>
          </a:p>
        </p:txBody>
      </p:sp>
      <p:sp>
        <p:nvSpPr>
          <p:cNvPr name="TextBox 31" id="31"/>
          <p:cNvSpPr txBox="true"/>
          <p:nvPr/>
        </p:nvSpPr>
        <p:spPr>
          <a:xfrm rot="0">
            <a:off x="523705" y="4979153"/>
            <a:ext cx="5349532" cy="4045576"/>
          </a:xfrm>
          <a:prstGeom prst="rect">
            <a:avLst/>
          </a:prstGeom>
        </p:spPr>
        <p:txBody>
          <a:bodyPr anchor="t" rtlCol="false" tIns="0" lIns="0" bIns="0" rIns="0">
            <a:spAutoFit/>
          </a:bodyPr>
          <a:lstStyle/>
          <a:p>
            <a:pPr marL="858279" indent="-429139" lvl="1">
              <a:lnSpc>
                <a:spcPts val="5565"/>
              </a:lnSpc>
              <a:buFont typeface="Arial"/>
              <a:buChar char="•"/>
            </a:pPr>
            <a:r>
              <a:rPr lang="en-US" sz="3975">
                <a:solidFill>
                  <a:srgbClr val="704430"/>
                </a:solidFill>
                <a:latin typeface="DejaVu Serif"/>
              </a:rPr>
              <a:t>P</a:t>
            </a:r>
            <a:r>
              <a:rPr lang="en-US" sz="3975">
                <a:solidFill>
                  <a:srgbClr val="704430"/>
                </a:solidFill>
                <a:latin typeface="DejaVu Serif"/>
              </a:rPr>
              <a:t>hần mềm quản lý siêu thị được xây dựng gọn nhẹ, dễ dàng sử dụng và quản lý.</a:t>
            </a:r>
          </a:p>
          <a:p>
            <a:pPr>
              <a:lnSpc>
                <a:spcPts val="4165"/>
              </a:lnSpc>
            </a:pPr>
          </a:p>
        </p:txBody>
      </p:sp>
      <p:sp>
        <p:nvSpPr>
          <p:cNvPr name="TextBox 32" id="32"/>
          <p:cNvSpPr txBox="true"/>
          <p:nvPr/>
        </p:nvSpPr>
        <p:spPr>
          <a:xfrm rot="0">
            <a:off x="6106600" y="4485339"/>
            <a:ext cx="5349532" cy="4045576"/>
          </a:xfrm>
          <a:prstGeom prst="rect">
            <a:avLst/>
          </a:prstGeom>
        </p:spPr>
        <p:txBody>
          <a:bodyPr anchor="t" rtlCol="false" tIns="0" lIns="0" bIns="0" rIns="0">
            <a:spAutoFit/>
          </a:bodyPr>
          <a:lstStyle/>
          <a:p>
            <a:pPr marL="858279" indent="-429139" lvl="1">
              <a:lnSpc>
                <a:spcPts val="5565"/>
              </a:lnSpc>
              <a:buFont typeface="Arial"/>
              <a:buChar char="•"/>
            </a:pPr>
            <a:r>
              <a:rPr lang="en-US" sz="3975">
                <a:solidFill>
                  <a:srgbClr val="704430"/>
                </a:solidFill>
                <a:latin typeface="DejaVu Serif"/>
              </a:rPr>
              <a:t>Chức năng thêm, xóa, chỉnh sửa… được thực hiện nhanh chóng và thuận tiện.</a:t>
            </a:r>
          </a:p>
          <a:p>
            <a:pPr>
              <a:lnSpc>
                <a:spcPts val="4165"/>
              </a:lnSpc>
            </a:pPr>
          </a:p>
        </p:txBody>
      </p:sp>
      <p:sp>
        <p:nvSpPr>
          <p:cNvPr name="TextBox 33" id="33"/>
          <p:cNvSpPr txBox="true"/>
          <p:nvPr/>
        </p:nvSpPr>
        <p:spPr>
          <a:xfrm rot="0">
            <a:off x="11837132" y="4162136"/>
            <a:ext cx="5349532" cy="2635876"/>
          </a:xfrm>
          <a:prstGeom prst="rect">
            <a:avLst/>
          </a:prstGeom>
        </p:spPr>
        <p:txBody>
          <a:bodyPr anchor="t" rtlCol="false" tIns="0" lIns="0" bIns="0" rIns="0">
            <a:spAutoFit/>
          </a:bodyPr>
          <a:lstStyle/>
          <a:p>
            <a:pPr marL="858279" indent="-429139" lvl="1">
              <a:lnSpc>
                <a:spcPts val="5565"/>
              </a:lnSpc>
              <a:buFont typeface="Arial"/>
              <a:buChar char="•"/>
            </a:pPr>
            <a:r>
              <a:rPr lang="en-US" sz="3975">
                <a:solidFill>
                  <a:srgbClr val="704430"/>
                </a:solidFill>
                <a:latin typeface="DejaVu Serif"/>
              </a:rPr>
              <a:t>Giao diện thân thiện với người dùng.</a:t>
            </a:r>
          </a:p>
          <a:p>
            <a:pPr>
              <a:lnSpc>
                <a:spcPts val="4165"/>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0116" r="0" b="30116"/>
          <a:stretch>
            <a:fillRect/>
          </a:stretch>
        </p:blipFill>
        <p:spPr>
          <a:xfrm>
            <a:off x="0" y="0"/>
            <a:ext cx="18288000" cy="10287000"/>
          </a:xfrm>
          <a:prstGeom prst="rect">
            <a:avLst/>
          </a:prstGeom>
        </p:spPr>
      </p:pic>
      <p:grpSp>
        <p:nvGrpSpPr>
          <p:cNvPr name="Group 3" id="3"/>
          <p:cNvGrpSpPr/>
          <p:nvPr/>
        </p:nvGrpSpPr>
        <p:grpSpPr>
          <a:xfrm rot="0">
            <a:off x="3799612" y="3377697"/>
            <a:ext cx="5435227" cy="3982386"/>
            <a:chOff x="0" y="0"/>
            <a:chExt cx="1570252" cy="1150522"/>
          </a:xfrm>
        </p:grpSpPr>
        <p:sp>
          <p:nvSpPr>
            <p:cNvPr name="Freeform 4" id="4"/>
            <p:cNvSpPr/>
            <p:nvPr/>
          </p:nvSpPr>
          <p:spPr>
            <a:xfrm>
              <a:off x="92710" y="106680"/>
              <a:ext cx="1466112" cy="1031142"/>
            </a:xfrm>
            <a:custGeom>
              <a:avLst/>
              <a:gdLst/>
              <a:ahLst/>
              <a:cxnLst/>
              <a:rect r="r" b="b" t="t" l="l"/>
              <a:pathLst>
                <a:path h="1031142" w="1466112">
                  <a:moveTo>
                    <a:pt x="1439442" y="841912"/>
                  </a:moveTo>
                  <a:cubicBezTo>
                    <a:pt x="1439442" y="929542"/>
                    <a:pt x="1363242" y="1000662"/>
                    <a:pt x="1281962" y="1000662"/>
                  </a:cubicBezTo>
                  <a:lnTo>
                    <a:pt x="66040" y="1000662"/>
                  </a:lnTo>
                  <a:cubicBezTo>
                    <a:pt x="43180" y="1000662"/>
                    <a:pt x="20320" y="995582"/>
                    <a:pt x="0" y="986692"/>
                  </a:cubicBezTo>
                  <a:cubicBezTo>
                    <a:pt x="26670" y="1014632"/>
                    <a:pt x="63500" y="1031142"/>
                    <a:pt x="103471" y="1031142"/>
                  </a:cubicBezTo>
                  <a:lnTo>
                    <a:pt x="1320062" y="1031142"/>
                  </a:lnTo>
                  <a:cubicBezTo>
                    <a:pt x="1400072" y="1031142"/>
                    <a:pt x="1466112" y="965102"/>
                    <a:pt x="1466112" y="885092"/>
                  </a:cubicBezTo>
                  <a:lnTo>
                    <a:pt x="1466112" y="95250"/>
                  </a:lnTo>
                  <a:cubicBezTo>
                    <a:pt x="1466112" y="58420"/>
                    <a:pt x="1452142" y="25400"/>
                    <a:pt x="1430552" y="0"/>
                  </a:cubicBezTo>
                  <a:cubicBezTo>
                    <a:pt x="1436902" y="16510"/>
                    <a:pt x="1439442" y="34290"/>
                    <a:pt x="1439442" y="52070"/>
                  </a:cubicBezTo>
                  <a:lnTo>
                    <a:pt x="1439442" y="841912"/>
                  </a:lnTo>
                  <a:lnTo>
                    <a:pt x="1439442" y="841912"/>
                  </a:lnTo>
                  <a:close/>
                </a:path>
              </a:pathLst>
            </a:custGeom>
            <a:solidFill>
              <a:srgbClr val="704430"/>
            </a:solidFill>
          </p:spPr>
        </p:sp>
        <p:sp>
          <p:nvSpPr>
            <p:cNvPr name="Freeform 5" id="5"/>
            <p:cNvSpPr/>
            <p:nvPr/>
          </p:nvSpPr>
          <p:spPr>
            <a:xfrm>
              <a:off x="12700" y="12700"/>
              <a:ext cx="1505482" cy="1081942"/>
            </a:xfrm>
            <a:custGeom>
              <a:avLst/>
              <a:gdLst/>
              <a:ahLst/>
              <a:cxnLst/>
              <a:rect r="r" b="b" t="t" l="l"/>
              <a:pathLst>
                <a:path h="1081942" w="1505482">
                  <a:moveTo>
                    <a:pt x="146050" y="1081942"/>
                  </a:moveTo>
                  <a:lnTo>
                    <a:pt x="1359432" y="1081942"/>
                  </a:lnTo>
                  <a:cubicBezTo>
                    <a:pt x="1439442" y="1081942"/>
                    <a:pt x="1505482" y="1015902"/>
                    <a:pt x="1505482" y="935892"/>
                  </a:cubicBezTo>
                  <a:lnTo>
                    <a:pt x="1505482" y="146050"/>
                  </a:lnTo>
                  <a:cubicBezTo>
                    <a:pt x="1505482" y="66040"/>
                    <a:pt x="1439442" y="0"/>
                    <a:pt x="1359432" y="0"/>
                  </a:cubicBezTo>
                  <a:lnTo>
                    <a:pt x="146050" y="0"/>
                  </a:lnTo>
                  <a:cubicBezTo>
                    <a:pt x="66040" y="0"/>
                    <a:pt x="0" y="66040"/>
                    <a:pt x="0" y="146050"/>
                  </a:cubicBezTo>
                  <a:lnTo>
                    <a:pt x="0" y="935892"/>
                  </a:lnTo>
                  <a:cubicBezTo>
                    <a:pt x="0" y="1017172"/>
                    <a:pt x="66040" y="1081942"/>
                    <a:pt x="146050" y="1081942"/>
                  </a:cubicBezTo>
                  <a:close/>
                </a:path>
              </a:pathLst>
            </a:custGeom>
            <a:solidFill>
              <a:srgbClr val="B9DDBF"/>
            </a:solidFill>
          </p:spPr>
        </p:sp>
        <p:sp>
          <p:nvSpPr>
            <p:cNvPr name="Freeform 6" id="6"/>
            <p:cNvSpPr/>
            <p:nvPr/>
          </p:nvSpPr>
          <p:spPr>
            <a:xfrm>
              <a:off x="0" y="0"/>
              <a:ext cx="1570252" cy="1150522"/>
            </a:xfrm>
            <a:custGeom>
              <a:avLst/>
              <a:gdLst/>
              <a:ahLst/>
              <a:cxnLst/>
              <a:rect r="r" b="b" t="t" l="l"/>
              <a:pathLst>
                <a:path h="1150522" w="1570252">
                  <a:moveTo>
                    <a:pt x="1506752" y="74930"/>
                  </a:moveTo>
                  <a:cubicBezTo>
                    <a:pt x="1478812" y="30480"/>
                    <a:pt x="1429282" y="0"/>
                    <a:pt x="1372132" y="0"/>
                  </a:cubicBezTo>
                  <a:lnTo>
                    <a:pt x="158750" y="0"/>
                  </a:lnTo>
                  <a:cubicBezTo>
                    <a:pt x="71120" y="0"/>
                    <a:pt x="0" y="71120"/>
                    <a:pt x="0" y="158750"/>
                  </a:cubicBezTo>
                  <a:lnTo>
                    <a:pt x="0" y="948592"/>
                  </a:lnTo>
                  <a:cubicBezTo>
                    <a:pt x="0" y="1000662"/>
                    <a:pt x="25400" y="1046382"/>
                    <a:pt x="63500" y="1075592"/>
                  </a:cubicBezTo>
                  <a:cubicBezTo>
                    <a:pt x="91440" y="1120042"/>
                    <a:pt x="140970" y="1150522"/>
                    <a:pt x="197347" y="1150522"/>
                  </a:cubicBezTo>
                  <a:lnTo>
                    <a:pt x="1411502" y="1150522"/>
                  </a:lnTo>
                  <a:cubicBezTo>
                    <a:pt x="1499132" y="1150522"/>
                    <a:pt x="1570252" y="1079402"/>
                    <a:pt x="1570252" y="991772"/>
                  </a:cubicBezTo>
                  <a:lnTo>
                    <a:pt x="1570252" y="201930"/>
                  </a:lnTo>
                  <a:cubicBezTo>
                    <a:pt x="1570252" y="149860"/>
                    <a:pt x="1544852" y="104140"/>
                    <a:pt x="1506752" y="74930"/>
                  </a:cubicBezTo>
                  <a:close/>
                  <a:moveTo>
                    <a:pt x="12700" y="948592"/>
                  </a:moveTo>
                  <a:lnTo>
                    <a:pt x="12700" y="158750"/>
                  </a:lnTo>
                  <a:cubicBezTo>
                    <a:pt x="12700" y="78740"/>
                    <a:pt x="78740" y="12700"/>
                    <a:pt x="158750" y="12700"/>
                  </a:cubicBezTo>
                  <a:lnTo>
                    <a:pt x="1372132" y="12700"/>
                  </a:lnTo>
                  <a:cubicBezTo>
                    <a:pt x="1452142" y="12700"/>
                    <a:pt x="1518182" y="78740"/>
                    <a:pt x="1518182" y="158750"/>
                  </a:cubicBezTo>
                  <a:lnTo>
                    <a:pt x="1518182" y="948592"/>
                  </a:lnTo>
                  <a:cubicBezTo>
                    <a:pt x="1518182" y="1028602"/>
                    <a:pt x="1452142" y="1094642"/>
                    <a:pt x="1372132" y="1094642"/>
                  </a:cubicBezTo>
                  <a:lnTo>
                    <a:pt x="158750" y="1094642"/>
                  </a:lnTo>
                  <a:cubicBezTo>
                    <a:pt x="78740" y="1094642"/>
                    <a:pt x="12700" y="1029872"/>
                    <a:pt x="12700" y="948592"/>
                  </a:cubicBezTo>
                  <a:close/>
                  <a:moveTo>
                    <a:pt x="1558822" y="991772"/>
                  </a:moveTo>
                  <a:cubicBezTo>
                    <a:pt x="1558822" y="1071782"/>
                    <a:pt x="1491512" y="1137822"/>
                    <a:pt x="1411502" y="1137822"/>
                  </a:cubicBezTo>
                  <a:lnTo>
                    <a:pt x="197347" y="1137822"/>
                  </a:lnTo>
                  <a:cubicBezTo>
                    <a:pt x="157480" y="1137822"/>
                    <a:pt x="120650" y="1121312"/>
                    <a:pt x="93980" y="1093372"/>
                  </a:cubicBezTo>
                  <a:cubicBezTo>
                    <a:pt x="114300" y="1102262"/>
                    <a:pt x="135890" y="1107342"/>
                    <a:pt x="160020" y="1107342"/>
                  </a:cubicBezTo>
                  <a:lnTo>
                    <a:pt x="1373402" y="1107342"/>
                  </a:lnTo>
                  <a:cubicBezTo>
                    <a:pt x="1461032" y="1107342"/>
                    <a:pt x="1532152" y="1036222"/>
                    <a:pt x="1532152" y="948592"/>
                  </a:cubicBezTo>
                  <a:lnTo>
                    <a:pt x="1532152" y="158750"/>
                  </a:lnTo>
                  <a:cubicBezTo>
                    <a:pt x="1532152" y="140970"/>
                    <a:pt x="1528342" y="123190"/>
                    <a:pt x="1523262" y="106680"/>
                  </a:cubicBezTo>
                  <a:cubicBezTo>
                    <a:pt x="1544852" y="132080"/>
                    <a:pt x="1558822" y="165100"/>
                    <a:pt x="1558822" y="201930"/>
                  </a:cubicBezTo>
                  <a:lnTo>
                    <a:pt x="1558822" y="991772"/>
                  </a:lnTo>
                  <a:cubicBezTo>
                    <a:pt x="1558822" y="991772"/>
                    <a:pt x="1558822" y="991772"/>
                    <a:pt x="1558822" y="991772"/>
                  </a:cubicBezTo>
                  <a:close/>
                </a:path>
              </a:pathLst>
            </a:custGeom>
            <a:solidFill>
              <a:srgbClr val="704430"/>
            </a:solidFill>
          </p:spPr>
        </p:sp>
      </p:grpSp>
      <p:grpSp>
        <p:nvGrpSpPr>
          <p:cNvPr name="Group 7" id="7"/>
          <p:cNvGrpSpPr/>
          <p:nvPr/>
        </p:nvGrpSpPr>
        <p:grpSpPr>
          <a:xfrm rot="0">
            <a:off x="9430927" y="3005447"/>
            <a:ext cx="5435227" cy="3792387"/>
            <a:chOff x="0" y="0"/>
            <a:chExt cx="1570252" cy="1095631"/>
          </a:xfrm>
        </p:grpSpPr>
        <p:sp>
          <p:nvSpPr>
            <p:cNvPr name="Freeform 8" id="8"/>
            <p:cNvSpPr/>
            <p:nvPr/>
          </p:nvSpPr>
          <p:spPr>
            <a:xfrm>
              <a:off x="92710" y="106680"/>
              <a:ext cx="1466112" cy="976251"/>
            </a:xfrm>
            <a:custGeom>
              <a:avLst/>
              <a:gdLst/>
              <a:ahLst/>
              <a:cxnLst/>
              <a:rect r="r" b="b" t="t" l="l"/>
              <a:pathLst>
                <a:path h="976251" w="1466112">
                  <a:moveTo>
                    <a:pt x="1439442" y="787021"/>
                  </a:moveTo>
                  <a:cubicBezTo>
                    <a:pt x="1439442" y="874651"/>
                    <a:pt x="1363242" y="945771"/>
                    <a:pt x="1281962" y="945771"/>
                  </a:cubicBezTo>
                  <a:lnTo>
                    <a:pt x="66040" y="945771"/>
                  </a:lnTo>
                  <a:cubicBezTo>
                    <a:pt x="43180" y="945771"/>
                    <a:pt x="20320" y="940691"/>
                    <a:pt x="0" y="931801"/>
                  </a:cubicBezTo>
                  <a:cubicBezTo>
                    <a:pt x="26670" y="959741"/>
                    <a:pt x="63500" y="976251"/>
                    <a:pt x="103471" y="976251"/>
                  </a:cubicBezTo>
                  <a:lnTo>
                    <a:pt x="1320062" y="976251"/>
                  </a:lnTo>
                  <a:cubicBezTo>
                    <a:pt x="1400072" y="976251"/>
                    <a:pt x="1466112" y="910211"/>
                    <a:pt x="1466112" y="830201"/>
                  </a:cubicBezTo>
                  <a:lnTo>
                    <a:pt x="1466112" y="95250"/>
                  </a:lnTo>
                  <a:cubicBezTo>
                    <a:pt x="1466112" y="58420"/>
                    <a:pt x="1452142" y="25400"/>
                    <a:pt x="1430552" y="0"/>
                  </a:cubicBezTo>
                  <a:cubicBezTo>
                    <a:pt x="1436902" y="16510"/>
                    <a:pt x="1439442" y="34290"/>
                    <a:pt x="1439442" y="52070"/>
                  </a:cubicBezTo>
                  <a:lnTo>
                    <a:pt x="1439442" y="787021"/>
                  </a:lnTo>
                  <a:lnTo>
                    <a:pt x="1439442" y="787021"/>
                  </a:lnTo>
                  <a:close/>
                </a:path>
              </a:pathLst>
            </a:custGeom>
            <a:solidFill>
              <a:srgbClr val="704430"/>
            </a:solidFill>
          </p:spPr>
        </p:sp>
        <p:sp>
          <p:nvSpPr>
            <p:cNvPr name="Freeform 9" id="9"/>
            <p:cNvSpPr/>
            <p:nvPr/>
          </p:nvSpPr>
          <p:spPr>
            <a:xfrm>
              <a:off x="12700" y="12700"/>
              <a:ext cx="1505482" cy="1027051"/>
            </a:xfrm>
            <a:custGeom>
              <a:avLst/>
              <a:gdLst/>
              <a:ahLst/>
              <a:cxnLst/>
              <a:rect r="r" b="b" t="t" l="l"/>
              <a:pathLst>
                <a:path h="1027051" w="1505482">
                  <a:moveTo>
                    <a:pt x="146050" y="1027051"/>
                  </a:moveTo>
                  <a:lnTo>
                    <a:pt x="1359432" y="1027051"/>
                  </a:lnTo>
                  <a:cubicBezTo>
                    <a:pt x="1439442" y="1027051"/>
                    <a:pt x="1505482" y="961011"/>
                    <a:pt x="1505482" y="881001"/>
                  </a:cubicBezTo>
                  <a:lnTo>
                    <a:pt x="1505482" y="146050"/>
                  </a:lnTo>
                  <a:cubicBezTo>
                    <a:pt x="1505482" y="66040"/>
                    <a:pt x="1439442" y="0"/>
                    <a:pt x="1359432" y="0"/>
                  </a:cubicBezTo>
                  <a:lnTo>
                    <a:pt x="146050" y="0"/>
                  </a:lnTo>
                  <a:cubicBezTo>
                    <a:pt x="66040" y="0"/>
                    <a:pt x="0" y="66040"/>
                    <a:pt x="0" y="146050"/>
                  </a:cubicBezTo>
                  <a:lnTo>
                    <a:pt x="0" y="881001"/>
                  </a:lnTo>
                  <a:cubicBezTo>
                    <a:pt x="0" y="962281"/>
                    <a:pt x="66040" y="1027051"/>
                    <a:pt x="146050" y="1027051"/>
                  </a:cubicBezTo>
                  <a:close/>
                </a:path>
              </a:pathLst>
            </a:custGeom>
            <a:solidFill>
              <a:srgbClr val="FFF3ED"/>
            </a:solidFill>
          </p:spPr>
        </p:sp>
        <p:sp>
          <p:nvSpPr>
            <p:cNvPr name="Freeform 10" id="10"/>
            <p:cNvSpPr/>
            <p:nvPr/>
          </p:nvSpPr>
          <p:spPr>
            <a:xfrm>
              <a:off x="0" y="0"/>
              <a:ext cx="1570252" cy="1095631"/>
            </a:xfrm>
            <a:custGeom>
              <a:avLst/>
              <a:gdLst/>
              <a:ahLst/>
              <a:cxnLst/>
              <a:rect r="r" b="b" t="t" l="l"/>
              <a:pathLst>
                <a:path h="1095631" w="1570252">
                  <a:moveTo>
                    <a:pt x="1506752" y="74930"/>
                  </a:moveTo>
                  <a:cubicBezTo>
                    <a:pt x="1478812" y="30480"/>
                    <a:pt x="1429282" y="0"/>
                    <a:pt x="1372132" y="0"/>
                  </a:cubicBezTo>
                  <a:lnTo>
                    <a:pt x="158750" y="0"/>
                  </a:lnTo>
                  <a:cubicBezTo>
                    <a:pt x="71120" y="0"/>
                    <a:pt x="0" y="71120"/>
                    <a:pt x="0" y="158750"/>
                  </a:cubicBezTo>
                  <a:lnTo>
                    <a:pt x="0" y="893701"/>
                  </a:lnTo>
                  <a:cubicBezTo>
                    <a:pt x="0" y="945771"/>
                    <a:pt x="25400" y="991491"/>
                    <a:pt x="63500" y="1020701"/>
                  </a:cubicBezTo>
                  <a:cubicBezTo>
                    <a:pt x="91440" y="1065151"/>
                    <a:pt x="140970" y="1095631"/>
                    <a:pt x="197347" y="1095631"/>
                  </a:cubicBezTo>
                  <a:lnTo>
                    <a:pt x="1411502" y="1095631"/>
                  </a:lnTo>
                  <a:cubicBezTo>
                    <a:pt x="1499132" y="1095631"/>
                    <a:pt x="1570252" y="1024511"/>
                    <a:pt x="1570252" y="936881"/>
                  </a:cubicBezTo>
                  <a:lnTo>
                    <a:pt x="1570252" y="201930"/>
                  </a:lnTo>
                  <a:cubicBezTo>
                    <a:pt x="1570252" y="149860"/>
                    <a:pt x="1544852" y="104140"/>
                    <a:pt x="1506752" y="74930"/>
                  </a:cubicBezTo>
                  <a:close/>
                  <a:moveTo>
                    <a:pt x="12700" y="893701"/>
                  </a:moveTo>
                  <a:lnTo>
                    <a:pt x="12700" y="158750"/>
                  </a:lnTo>
                  <a:cubicBezTo>
                    <a:pt x="12700" y="78740"/>
                    <a:pt x="78740" y="12700"/>
                    <a:pt x="158750" y="12700"/>
                  </a:cubicBezTo>
                  <a:lnTo>
                    <a:pt x="1372132" y="12700"/>
                  </a:lnTo>
                  <a:cubicBezTo>
                    <a:pt x="1452142" y="12700"/>
                    <a:pt x="1518182" y="78740"/>
                    <a:pt x="1518182" y="158750"/>
                  </a:cubicBezTo>
                  <a:lnTo>
                    <a:pt x="1518182" y="893701"/>
                  </a:lnTo>
                  <a:cubicBezTo>
                    <a:pt x="1518182" y="973711"/>
                    <a:pt x="1452142" y="1039751"/>
                    <a:pt x="1372132" y="1039751"/>
                  </a:cubicBezTo>
                  <a:lnTo>
                    <a:pt x="158750" y="1039751"/>
                  </a:lnTo>
                  <a:cubicBezTo>
                    <a:pt x="78740" y="1039751"/>
                    <a:pt x="12700" y="974981"/>
                    <a:pt x="12700" y="893701"/>
                  </a:cubicBezTo>
                  <a:close/>
                  <a:moveTo>
                    <a:pt x="1558822" y="936881"/>
                  </a:moveTo>
                  <a:cubicBezTo>
                    <a:pt x="1558822" y="1016891"/>
                    <a:pt x="1491512" y="1082931"/>
                    <a:pt x="1411502" y="1082931"/>
                  </a:cubicBezTo>
                  <a:lnTo>
                    <a:pt x="197347" y="1082931"/>
                  </a:lnTo>
                  <a:cubicBezTo>
                    <a:pt x="157480" y="1082931"/>
                    <a:pt x="120650" y="1066421"/>
                    <a:pt x="93980" y="1038481"/>
                  </a:cubicBezTo>
                  <a:cubicBezTo>
                    <a:pt x="114300" y="1047371"/>
                    <a:pt x="135890" y="1052451"/>
                    <a:pt x="160020" y="1052451"/>
                  </a:cubicBezTo>
                  <a:lnTo>
                    <a:pt x="1373402" y="1052451"/>
                  </a:lnTo>
                  <a:cubicBezTo>
                    <a:pt x="1461032" y="1052451"/>
                    <a:pt x="1532152" y="981331"/>
                    <a:pt x="1532152" y="893701"/>
                  </a:cubicBezTo>
                  <a:lnTo>
                    <a:pt x="1532152" y="158750"/>
                  </a:lnTo>
                  <a:cubicBezTo>
                    <a:pt x="1532152" y="140970"/>
                    <a:pt x="1528342" y="123190"/>
                    <a:pt x="1523262" y="106680"/>
                  </a:cubicBezTo>
                  <a:cubicBezTo>
                    <a:pt x="1544852" y="132080"/>
                    <a:pt x="1558822" y="165100"/>
                    <a:pt x="1558822" y="201930"/>
                  </a:cubicBezTo>
                  <a:lnTo>
                    <a:pt x="1558822" y="936881"/>
                  </a:lnTo>
                  <a:cubicBezTo>
                    <a:pt x="1558822" y="936881"/>
                    <a:pt x="1558822" y="936881"/>
                    <a:pt x="1558822" y="936881"/>
                  </a:cubicBezTo>
                  <a:close/>
                </a:path>
              </a:pathLst>
            </a:custGeom>
            <a:solidFill>
              <a:srgbClr val="704430"/>
            </a:solidFill>
          </p:spPr>
        </p:sp>
      </p:grpSp>
      <p:grpSp>
        <p:nvGrpSpPr>
          <p:cNvPr name="Group 11" id="11"/>
          <p:cNvGrpSpPr/>
          <p:nvPr/>
        </p:nvGrpSpPr>
        <p:grpSpPr>
          <a:xfrm rot="0">
            <a:off x="4153074" y="3742491"/>
            <a:ext cx="4618304" cy="823276"/>
            <a:chOff x="0" y="0"/>
            <a:chExt cx="10736290" cy="1913890"/>
          </a:xfrm>
        </p:grpSpPr>
        <p:sp>
          <p:nvSpPr>
            <p:cNvPr name="Freeform 12" id="12"/>
            <p:cNvSpPr/>
            <p:nvPr/>
          </p:nvSpPr>
          <p:spPr>
            <a:xfrm>
              <a:off x="0" y="0"/>
              <a:ext cx="10736290" cy="1913890"/>
            </a:xfrm>
            <a:custGeom>
              <a:avLst/>
              <a:gdLst/>
              <a:ahLst/>
              <a:cxnLst/>
              <a:rect r="r" b="b" t="t" l="l"/>
              <a:pathLst>
                <a:path h="1913890" w="107362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FFF3ED"/>
            </a:solidFill>
          </p:spPr>
        </p:sp>
      </p:grpSp>
      <p:grpSp>
        <p:nvGrpSpPr>
          <p:cNvPr name="Group 13" id="13"/>
          <p:cNvGrpSpPr/>
          <p:nvPr/>
        </p:nvGrpSpPr>
        <p:grpSpPr>
          <a:xfrm rot="0">
            <a:off x="9784390" y="3370241"/>
            <a:ext cx="4618304" cy="823276"/>
            <a:chOff x="0" y="0"/>
            <a:chExt cx="10736290" cy="1913890"/>
          </a:xfrm>
        </p:grpSpPr>
        <p:sp>
          <p:nvSpPr>
            <p:cNvPr name="Freeform 14" id="14"/>
            <p:cNvSpPr/>
            <p:nvPr/>
          </p:nvSpPr>
          <p:spPr>
            <a:xfrm>
              <a:off x="0" y="0"/>
              <a:ext cx="10736290" cy="1913890"/>
            </a:xfrm>
            <a:custGeom>
              <a:avLst/>
              <a:gdLst/>
              <a:ahLst/>
              <a:cxnLst/>
              <a:rect r="r" b="b" t="t" l="l"/>
              <a:pathLst>
                <a:path h="1913890" w="107362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F8CDA2"/>
            </a:solidFill>
          </p:spPr>
        </p:sp>
      </p:grpSp>
      <p:pic>
        <p:nvPicPr>
          <p:cNvPr name="Picture 15" id="1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48518" y="3932252"/>
            <a:ext cx="336487" cy="381288"/>
          </a:xfrm>
          <a:prstGeom prst="rect">
            <a:avLst/>
          </a:prstGeom>
        </p:spPr>
      </p:pic>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680127" y="3593195"/>
            <a:ext cx="336487" cy="381288"/>
          </a:xfrm>
          <a:prstGeom prst="rect">
            <a:avLst/>
          </a:prstGeom>
        </p:spPr>
      </p:pic>
      <p:sp>
        <p:nvSpPr>
          <p:cNvPr name="TextBox 17" id="17"/>
          <p:cNvSpPr txBox="true"/>
          <p:nvPr/>
        </p:nvSpPr>
        <p:spPr>
          <a:xfrm rot="0">
            <a:off x="2470827" y="603573"/>
            <a:ext cx="13346347" cy="1285875"/>
          </a:xfrm>
          <a:prstGeom prst="rect">
            <a:avLst/>
          </a:prstGeom>
        </p:spPr>
        <p:txBody>
          <a:bodyPr anchor="t" rtlCol="false" tIns="0" lIns="0" bIns="0" rIns="0">
            <a:spAutoFit/>
          </a:bodyPr>
          <a:lstStyle/>
          <a:p>
            <a:pPr algn="ctr">
              <a:lnSpc>
                <a:spcPts val="9900"/>
              </a:lnSpc>
            </a:pPr>
            <a:r>
              <a:rPr lang="en-US" sz="9000">
                <a:solidFill>
                  <a:srgbClr val="704430"/>
                </a:solidFill>
                <a:latin typeface="Times Neue Roman"/>
              </a:rPr>
              <a:t>Ưu điểm</a:t>
            </a:r>
          </a:p>
        </p:txBody>
      </p:sp>
      <p:sp>
        <p:nvSpPr>
          <p:cNvPr name="TextBox 18" id="18"/>
          <p:cNvSpPr txBox="true"/>
          <p:nvPr/>
        </p:nvSpPr>
        <p:spPr>
          <a:xfrm rot="0">
            <a:off x="4585604" y="3965734"/>
            <a:ext cx="3082207" cy="381000"/>
          </a:xfrm>
          <a:prstGeom prst="rect">
            <a:avLst/>
          </a:prstGeom>
        </p:spPr>
        <p:txBody>
          <a:bodyPr anchor="t" rtlCol="false" tIns="0" lIns="0" bIns="0" rIns="0">
            <a:spAutoFit/>
          </a:bodyPr>
          <a:lstStyle/>
          <a:p>
            <a:pPr algn="ctr">
              <a:lnSpc>
                <a:spcPts val="2999"/>
              </a:lnSpc>
            </a:pPr>
            <a:r>
              <a:rPr lang="en-US" sz="2999">
                <a:solidFill>
                  <a:srgbClr val="704430"/>
                </a:solidFill>
                <a:latin typeface="Nunito"/>
              </a:rPr>
              <a:t>4</a:t>
            </a:r>
          </a:p>
        </p:txBody>
      </p:sp>
      <p:sp>
        <p:nvSpPr>
          <p:cNvPr name="TextBox 19" id="19"/>
          <p:cNvSpPr txBox="true"/>
          <p:nvPr/>
        </p:nvSpPr>
        <p:spPr>
          <a:xfrm rot="0">
            <a:off x="10216920" y="3593484"/>
            <a:ext cx="3082207" cy="381000"/>
          </a:xfrm>
          <a:prstGeom prst="rect">
            <a:avLst/>
          </a:prstGeom>
        </p:spPr>
        <p:txBody>
          <a:bodyPr anchor="t" rtlCol="false" tIns="0" lIns="0" bIns="0" rIns="0">
            <a:spAutoFit/>
          </a:bodyPr>
          <a:lstStyle/>
          <a:p>
            <a:pPr algn="ctr">
              <a:lnSpc>
                <a:spcPts val="2999"/>
              </a:lnSpc>
            </a:pPr>
            <a:r>
              <a:rPr lang="en-US" sz="2999">
                <a:solidFill>
                  <a:srgbClr val="704430"/>
                </a:solidFill>
                <a:latin typeface="Nunito"/>
              </a:rPr>
              <a:t>5</a:t>
            </a:r>
          </a:p>
        </p:txBody>
      </p:sp>
      <p:sp>
        <p:nvSpPr>
          <p:cNvPr name="TextBox 20" id="20"/>
          <p:cNvSpPr txBox="true"/>
          <p:nvPr/>
        </p:nvSpPr>
        <p:spPr>
          <a:xfrm rot="0">
            <a:off x="3421846" y="4724207"/>
            <a:ext cx="5722154" cy="2635876"/>
          </a:xfrm>
          <a:prstGeom prst="rect">
            <a:avLst/>
          </a:prstGeom>
        </p:spPr>
        <p:txBody>
          <a:bodyPr anchor="t" rtlCol="false" tIns="0" lIns="0" bIns="0" rIns="0">
            <a:spAutoFit/>
          </a:bodyPr>
          <a:lstStyle/>
          <a:p>
            <a:pPr marL="858279" indent="-429139" lvl="1">
              <a:lnSpc>
                <a:spcPts val="5565"/>
              </a:lnSpc>
              <a:buFont typeface="Arial"/>
              <a:buChar char="•"/>
            </a:pPr>
            <a:r>
              <a:rPr lang="en-US" sz="3975">
                <a:solidFill>
                  <a:srgbClr val="704430"/>
                </a:solidFill>
                <a:latin typeface="DejaVu Serif"/>
              </a:rPr>
              <a:t>Hệ thống ràng buộc dữ liệu được đảm bảo an toàn.</a:t>
            </a:r>
          </a:p>
          <a:p>
            <a:pPr>
              <a:lnSpc>
                <a:spcPts val="4165"/>
              </a:lnSpc>
            </a:pPr>
          </a:p>
        </p:txBody>
      </p:sp>
      <p:sp>
        <p:nvSpPr>
          <p:cNvPr name="TextBox 21" id="21"/>
          <p:cNvSpPr txBox="true"/>
          <p:nvPr/>
        </p:nvSpPr>
        <p:spPr>
          <a:xfrm rot="0">
            <a:off x="9234839" y="4357956"/>
            <a:ext cx="5250434" cy="2099301"/>
          </a:xfrm>
          <a:prstGeom prst="rect">
            <a:avLst/>
          </a:prstGeom>
        </p:spPr>
        <p:txBody>
          <a:bodyPr anchor="t" rtlCol="false" tIns="0" lIns="0" bIns="0" rIns="0">
            <a:spAutoFit/>
          </a:bodyPr>
          <a:lstStyle/>
          <a:p>
            <a:pPr marL="858279" indent="-429139" lvl="1">
              <a:lnSpc>
                <a:spcPts val="5565"/>
              </a:lnSpc>
              <a:buFont typeface="Arial"/>
              <a:buChar char="•"/>
            </a:pPr>
            <a:r>
              <a:rPr lang="en-US" sz="3975">
                <a:solidFill>
                  <a:srgbClr val="704430"/>
                </a:solidFill>
                <a:latin typeface="DejaVu Serif"/>
              </a:rPr>
              <a:t>Phù hợp cho các siêu thị vừa và nhỏ.</a:t>
            </a:r>
          </a:p>
        </p:txBody>
      </p:sp>
      <p:pic>
        <p:nvPicPr>
          <p:cNvPr name="Picture 22" id="22"/>
          <p:cNvPicPr>
            <a:picLocks noChangeAspect="true"/>
          </p:cNvPicPr>
          <p:nvPr/>
        </p:nvPicPr>
        <p:blipFill>
          <a:blip r:embed="rId5"/>
          <a:srcRect l="0" t="0" r="0" b="0"/>
          <a:stretch>
            <a:fillRect/>
          </a:stretch>
        </p:blipFill>
        <p:spPr>
          <a:xfrm flipH="false" flipV="false" rot="0">
            <a:off x="16168094" y="-188375"/>
            <a:ext cx="2302451" cy="2302451"/>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0">
            <a:off x="523705" y="124717"/>
            <a:ext cx="3179020" cy="2718062"/>
          </a:xfrm>
          <a:prstGeom prst="rect">
            <a:avLst/>
          </a:prstGeom>
        </p:spPr>
      </p:pic>
      <p:pic>
        <p:nvPicPr>
          <p:cNvPr name="Picture 24" id="2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3848370" y="6457258"/>
            <a:ext cx="4261754" cy="3846233"/>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7F6EA"/>
        </a:solidFill>
      </p:bgPr>
    </p:bg>
    <p:spTree>
      <p:nvGrpSpPr>
        <p:cNvPr id="1" name=""/>
        <p:cNvGrpSpPr/>
        <p:nvPr/>
      </p:nvGrpSpPr>
      <p:grpSpPr>
        <a:xfrm>
          <a:off x="0" y="0"/>
          <a:ext cx="0" cy="0"/>
          <a:chOff x="0" y="0"/>
          <a:chExt cx="0" cy="0"/>
        </a:xfrm>
      </p:grpSpPr>
      <p:grpSp>
        <p:nvGrpSpPr>
          <p:cNvPr name="Group 2" id="2"/>
          <p:cNvGrpSpPr/>
          <p:nvPr/>
        </p:nvGrpSpPr>
        <p:grpSpPr>
          <a:xfrm rot="0">
            <a:off x="800663" y="3471429"/>
            <a:ext cx="5435227" cy="6159121"/>
            <a:chOff x="0" y="0"/>
            <a:chExt cx="1570252" cy="1779387"/>
          </a:xfrm>
        </p:grpSpPr>
        <p:sp>
          <p:nvSpPr>
            <p:cNvPr name="Freeform 3" id="3"/>
            <p:cNvSpPr/>
            <p:nvPr/>
          </p:nvSpPr>
          <p:spPr>
            <a:xfrm>
              <a:off x="92710" y="106680"/>
              <a:ext cx="1466112" cy="1660007"/>
            </a:xfrm>
            <a:custGeom>
              <a:avLst/>
              <a:gdLst/>
              <a:ahLst/>
              <a:cxnLst/>
              <a:rect r="r" b="b" t="t" l="l"/>
              <a:pathLst>
                <a:path h="1660007" w="1466112">
                  <a:moveTo>
                    <a:pt x="1439442" y="1470777"/>
                  </a:moveTo>
                  <a:cubicBezTo>
                    <a:pt x="1439442" y="1558407"/>
                    <a:pt x="1363242" y="1629527"/>
                    <a:pt x="1281962" y="1629527"/>
                  </a:cubicBezTo>
                  <a:lnTo>
                    <a:pt x="66040" y="1629527"/>
                  </a:lnTo>
                  <a:cubicBezTo>
                    <a:pt x="43180" y="1629527"/>
                    <a:pt x="20320" y="1624447"/>
                    <a:pt x="0" y="1615557"/>
                  </a:cubicBezTo>
                  <a:cubicBezTo>
                    <a:pt x="26670" y="1643497"/>
                    <a:pt x="63500" y="1660007"/>
                    <a:pt x="103471" y="1660007"/>
                  </a:cubicBezTo>
                  <a:lnTo>
                    <a:pt x="1320062" y="1660007"/>
                  </a:lnTo>
                  <a:cubicBezTo>
                    <a:pt x="1400072" y="1660007"/>
                    <a:pt x="1466112" y="1593967"/>
                    <a:pt x="1466112" y="1513957"/>
                  </a:cubicBezTo>
                  <a:lnTo>
                    <a:pt x="1466112" y="95250"/>
                  </a:lnTo>
                  <a:cubicBezTo>
                    <a:pt x="1466112" y="58420"/>
                    <a:pt x="1452142" y="25400"/>
                    <a:pt x="1430552" y="0"/>
                  </a:cubicBezTo>
                  <a:cubicBezTo>
                    <a:pt x="1436902" y="16510"/>
                    <a:pt x="1439442" y="34290"/>
                    <a:pt x="1439442" y="52070"/>
                  </a:cubicBezTo>
                  <a:lnTo>
                    <a:pt x="1439442" y="1470777"/>
                  </a:lnTo>
                  <a:lnTo>
                    <a:pt x="1439442" y="1470777"/>
                  </a:lnTo>
                  <a:close/>
                </a:path>
              </a:pathLst>
            </a:custGeom>
            <a:solidFill>
              <a:srgbClr val="704430"/>
            </a:solidFill>
          </p:spPr>
        </p:sp>
        <p:sp>
          <p:nvSpPr>
            <p:cNvPr name="Freeform 4" id="4"/>
            <p:cNvSpPr/>
            <p:nvPr/>
          </p:nvSpPr>
          <p:spPr>
            <a:xfrm>
              <a:off x="12700" y="12700"/>
              <a:ext cx="1505482" cy="1710807"/>
            </a:xfrm>
            <a:custGeom>
              <a:avLst/>
              <a:gdLst/>
              <a:ahLst/>
              <a:cxnLst/>
              <a:rect r="r" b="b" t="t" l="l"/>
              <a:pathLst>
                <a:path h="1710807" w="1505482">
                  <a:moveTo>
                    <a:pt x="146050" y="1710807"/>
                  </a:moveTo>
                  <a:lnTo>
                    <a:pt x="1359432" y="1710807"/>
                  </a:lnTo>
                  <a:cubicBezTo>
                    <a:pt x="1439442" y="1710807"/>
                    <a:pt x="1505482" y="1644767"/>
                    <a:pt x="1505482" y="1564757"/>
                  </a:cubicBezTo>
                  <a:lnTo>
                    <a:pt x="1505482" y="146050"/>
                  </a:lnTo>
                  <a:cubicBezTo>
                    <a:pt x="1505482" y="66040"/>
                    <a:pt x="1439442" y="0"/>
                    <a:pt x="1359432" y="0"/>
                  </a:cubicBezTo>
                  <a:lnTo>
                    <a:pt x="146050" y="0"/>
                  </a:lnTo>
                  <a:cubicBezTo>
                    <a:pt x="66040" y="0"/>
                    <a:pt x="0" y="66040"/>
                    <a:pt x="0" y="146050"/>
                  </a:cubicBezTo>
                  <a:lnTo>
                    <a:pt x="0" y="1564757"/>
                  </a:lnTo>
                  <a:cubicBezTo>
                    <a:pt x="0" y="1646037"/>
                    <a:pt x="66040" y="1710807"/>
                    <a:pt x="146050" y="1710807"/>
                  </a:cubicBezTo>
                  <a:close/>
                </a:path>
              </a:pathLst>
            </a:custGeom>
            <a:solidFill>
              <a:srgbClr val="B9DDBF"/>
            </a:solidFill>
          </p:spPr>
        </p:sp>
        <p:sp>
          <p:nvSpPr>
            <p:cNvPr name="Freeform 5" id="5"/>
            <p:cNvSpPr/>
            <p:nvPr/>
          </p:nvSpPr>
          <p:spPr>
            <a:xfrm>
              <a:off x="0" y="0"/>
              <a:ext cx="1570252" cy="1779387"/>
            </a:xfrm>
            <a:custGeom>
              <a:avLst/>
              <a:gdLst/>
              <a:ahLst/>
              <a:cxnLst/>
              <a:rect r="r" b="b" t="t" l="l"/>
              <a:pathLst>
                <a:path h="1779387" w="1570252">
                  <a:moveTo>
                    <a:pt x="1506752" y="74930"/>
                  </a:moveTo>
                  <a:cubicBezTo>
                    <a:pt x="1478812" y="30480"/>
                    <a:pt x="1429282" y="0"/>
                    <a:pt x="1372132" y="0"/>
                  </a:cubicBezTo>
                  <a:lnTo>
                    <a:pt x="158750" y="0"/>
                  </a:lnTo>
                  <a:cubicBezTo>
                    <a:pt x="71120" y="0"/>
                    <a:pt x="0" y="71120"/>
                    <a:pt x="0" y="158750"/>
                  </a:cubicBezTo>
                  <a:lnTo>
                    <a:pt x="0" y="1577457"/>
                  </a:lnTo>
                  <a:cubicBezTo>
                    <a:pt x="0" y="1629527"/>
                    <a:pt x="25400" y="1675247"/>
                    <a:pt x="63500" y="1704457"/>
                  </a:cubicBezTo>
                  <a:cubicBezTo>
                    <a:pt x="91440" y="1748907"/>
                    <a:pt x="140970" y="1779387"/>
                    <a:pt x="197347" y="1779387"/>
                  </a:cubicBezTo>
                  <a:lnTo>
                    <a:pt x="1411502" y="1779387"/>
                  </a:lnTo>
                  <a:cubicBezTo>
                    <a:pt x="1499132" y="1779387"/>
                    <a:pt x="1570252" y="1708267"/>
                    <a:pt x="1570252" y="1620637"/>
                  </a:cubicBezTo>
                  <a:lnTo>
                    <a:pt x="1570252" y="201930"/>
                  </a:lnTo>
                  <a:cubicBezTo>
                    <a:pt x="1570252" y="149860"/>
                    <a:pt x="1544852" y="104140"/>
                    <a:pt x="1506752" y="74930"/>
                  </a:cubicBezTo>
                  <a:close/>
                  <a:moveTo>
                    <a:pt x="12700" y="1577457"/>
                  </a:moveTo>
                  <a:lnTo>
                    <a:pt x="12700" y="158750"/>
                  </a:lnTo>
                  <a:cubicBezTo>
                    <a:pt x="12700" y="78740"/>
                    <a:pt x="78740" y="12700"/>
                    <a:pt x="158750" y="12700"/>
                  </a:cubicBezTo>
                  <a:lnTo>
                    <a:pt x="1372132" y="12700"/>
                  </a:lnTo>
                  <a:cubicBezTo>
                    <a:pt x="1452142" y="12700"/>
                    <a:pt x="1518182" y="78740"/>
                    <a:pt x="1518182" y="158750"/>
                  </a:cubicBezTo>
                  <a:lnTo>
                    <a:pt x="1518182" y="1577457"/>
                  </a:lnTo>
                  <a:cubicBezTo>
                    <a:pt x="1518182" y="1657467"/>
                    <a:pt x="1452142" y="1723507"/>
                    <a:pt x="1372132" y="1723507"/>
                  </a:cubicBezTo>
                  <a:lnTo>
                    <a:pt x="158750" y="1723507"/>
                  </a:lnTo>
                  <a:cubicBezTo>
                    <a:pt x="78740" y="1723507"/>
                    <a:pt x="12700" y="1658737"/>
                    <a:pt x="12700" y="1577457"/>
                  </a:cubicBezTo>
                  <a:close/>
                  <a:moveTo>
                    <a:pt x="1558822" y="1620637"/>
                  </a:moveTo>
                  <a:cubicBezTo>
                    <a:pt x="1558822" y="1700647"/>
                    <a:pt x="1491512" y="1766687"/>
                    <a:pt x="1411502" y="1766687"/>
                  </a:cubicBezTo>
                  <a:lnTo>
                    <a:pt x="197347" y="1766687"/>
                  </a:lnTo>
                  <a:cubicBezTo>
                    <a:pt x="157480" y="1766687"/>
                    <a:pt x="120650" y="1750177"/>
                    <a:pt x="93980" y="1722237"/>
                  </a:cubicBezTo>
                  <a:cubicBezTo>
                    <a:pt x="114300" y="1731127"/>
                    <a:pt x="135890" y="1736207"/>
                    <a:pt x="160020" y="1736207"/>
                  </a:cubicBezTo>
                  <a:lnTo>
                    <a:pt x="1373402" y="1736207"/>
                  </a:lnTo>
                  <a:cubicBezTo>
                    <a:pt x="1461032" y="1736207"/>
                    <a:pt x="1532152" y="1665087"/>
                    <a:pt x="1532152" y="1577457"/>
                  </a:cubicBezTo>
                  <a:lnTo>
                    <a:pt x="1532152" y="158750"/>
                  </a:lnTo>
                  <a:cubicBezTo>
                    <a:pt x="1532152" y="140970"/>
                    <a:pt x="1528342" y="123190"/>
                    <a:pt x="1523262" y="106680"/>
                  </a:cubicBezTo>
                  <a:cubicBezTo>
                    <a:pt x="1544852" y="132080"/>
                    <a:pt x="1558822" y="165100"/>
                    <a:pt x="1558822" y="201930"/>
                  </a:cubicBezTo>
                  <a:lnTo>
                    <a:pt x="1558822" y="1620637"/>
                  </a:lnTo>
                  <a:cubicBezTo>
                    <a:pt x="1558822" y="1620637"/>
                    <a:pt x="1558822" y="1620637"/>
                    <a:pt x="1558822" y="1620637"/>
                  </a:cubicBezTo>
                  <a:close/>
                </a:path>
              </a:pathLst>
            </a:custGeom>
            <a:solidFill>
              <a:srgbClr val="704430"/>
            </a:solidFill>
          </p:spPr>
        </p:sp>
      </p:grpSp>
      <p:grpSp>
        <p:nvGrpSpPr>
          <p:cNvPr name="Group 6" id="6"/>
          <p:cNvGrpSpPr/>
          <p:nvPr/>
        </p:nvGrpSpPr>
        <p:grpSpPr>
          <a:xfrm rot="0">
            <a:off x="12052109" y="2726230"/>
            <a:ext cx="5435227" cy="4727585"/>
            <a:chOff x="0" y="0"/>
            <a:chExt cx="1570252" cy="1365812"/>
          </a:xfrm>
        </p:grpSpPr>
        <p:sp>
          <p:nvSpPr>
            <p:cNvPr name="Freeform 7" id="7"/>
            <p:cNvSpPr/>
            <p:nvPr/>
          </p:nvSpPr>
          <p:spPr>
            <a:xfrm>
              <a:off x="92710" y="106680"/>
              <a:ext cx="1466112" cy="1246432"/>
            </a:xfrm>
            <a:custGeom>
              <a:avLst/>
              <a:gdLst/>
              <a:ahLst/>
              <a:cxnLst/>
              <a:rect r="r" b="b" t="t" l="l"/>
              <a:pathLst>
                <a:path h="1246432" w="1466112">
                  <a:moveTo>
                    <a:pt x="1439442" y="1057202"/>
                  </a:moveTo>
                  <a:cubicBezTo>
                    <a:pt x="1439442" y="1144832"/>
                    <a:pt x="1363242" y="1215952"/>
                    <a:pt x="1281962" y="1215952"/>
                  </a:cubicBezTo>
                  <a:lnTo>
                    <a:pt x="66040" y="1215952"/>
                  </a:lnTo>
                  <a:cubicBezTo>
                    <a:pt x="43180" y="1215952"/>
                    <a:pt x="20320" y="1210872"/>
                    <a:pt x="0" y="1201982"/>
                  </a:cubicBezTo>
                  <a:cubicBezTo>
                    <a:pt x="26670" y="1229922"/>
                    <a:pt x="63500" y="1246432"/>
                    <a:pt x="103471" y="1246432"/>
                  </a:cubicBezTo>
                  <a:lnTo>
                    <a:pt x="1320062" y="1246432"/>
                  </a:lnTo>
                  <a:cubicBezTo>
                    <a:pt x="1400072" y="1246432"/>
                    <a:pt x="1466112" y="1180392"/>
                    <a:pt x="1466112" y="1100382"/>
                  </a:cubicBezTo>
                  <a:lnTo>
                    <a:pt x="1466112" y="95250"/>
                  </a:lnTo>
                  <a:cubicBezTo>
                    <a:pt x="1466112" y="58420"/>
                    <a:pt x="1452142" y="25400"/>
                    <a:pt x="1430552" y="0"/>
                  </a:cubicBezTo>
                  <a:cubicBezTo>
                    <a:pt x="1436902" y="16510"/>
                    <a:pt x="1439442" y="34290"/>
                    <a:pt x="1439442" y="52070"/>
                  </a:cubicBezTo>
                  <a:lnTo>
                    <a:pt x="1439442" y="1057202"/>
                  </a:lnTo>
                  <a:lnTo>
                    <a:pt x="1439442" y="1057202"/>
                  </a:lnTo>
                  <a:close/>
                </a:path>
              </a:pathLst>
            </a:custGeom>
            <a:solidFill>
              <a:srgbClr val="704430"/>
            </a:solidFill>
          </p:spPr>
        </p:sp>
        <p:sp>
          <p:nvSpPr>
            <p:cNvPr name="Freeform 8" id="8"/>
            <p:cNvSpPr/>
            <p:nvPr/>
          </p:nvSpPr>
          <p:spPr>
            <a:xfrm>
              <a:off x="12700" y="12700"/>
              <a:ext cx="1505482" cy="1297232"/>
            </a:xfrm>
            <a:custGeom>
              <a:avLst/>
              <a:gdLst/>
              <a:ahLst/>
              <a:cxnLst/>
              <a:rect r="r" b="b" t="t" l="l"/>
              <a:pathLst>
                <a:path h="1297232" w="1505482">
                  <a:moveTo>
                    <a:pt x="146050" y="1297232"/>
                  </a:moveTo>
                  <a:lnTo>
                    <a:pt x="1359432" y="1297232"/>
                  </a:lnTo>
                  <a:cubicBezTo>
                    <a:pt x="1439442" y="1297232"/>
                    <a:pt x="1505482" y="1231192"/>
                    <a:pt x="1505482" y="1151182"/>
                  </a:cubicBezTo>
                  <a:lnTo>
                    <a:pt x="1505482" y="146050"/>
                  </a:lnTo>
                  <a:cubicBezTo>
                    <a:pt x="1505482" y="66040"/>
                    <a:pt x="1439442" y="0"/>
                    <a:pt x="1359432" y="0"/>
                  </a:cubicBezTo>
                  <a:lnTo>
                    <a:pt x="146050" y="0"/>
                  </a:lnTo>
                  <a:cubicBezTo>
                    <a:pt x="66040" y="0"/>
                    <a:pt x="0" y="66040"/>
                    <a:pt x="0" y="146050"/>
                  </a:cubicBezTo>
                  <a:lnTo>
                    <a:pt x="0" y="1151182"/>
                  </a:lnTo>
                  <a:cubicBezTo>
                    <a:pt x="0" y="1232462"/>
                    <a:pt x="66040" y="1297232"/>
                    <a:pt x="146050" y="1297232"/>
                  </a:cubicBezTo>
                  <a:close/>
                </a:path>
              </a:pathLst>
            </a:custGeom>
            <a:solidFill>
              <a:srgbClr val="B9DDBF"/>
            </a:solidFill>
          </p:spPr>
        </p:sp>
        <p:sp>
          <p:nvSpPr>
            <p:cNvPr name="Freeform 9" id="9"/>
            <p:cNvSpPr/>
            <p:nvPr/>
          </p:nvSpPr>
          <p:spPr>
            <a:xfrm>
              <a:off x="0" y="0"/>
              <a:ext cx="1570252" cy="1365812"/>
            </a:xfrm>
            <a:custGeom>
              <a:avLst/>
              <a:gdLst/>
              <a:ahLst/>
              <a:cxnLst/>
              <a:rect r="r" b="b" t="t" l="l"/>
              <a:pathLst>
                <a:path h="1365812" w="1570252">
                  <a:moveTo>
                    <a:pt x="1506752" y="74930"/>
                  </a:moveTo>
                  <a:cubicBezTo>
                    <a:pt x="1478812" y="30480"/>
                    <a:pt x="1429282" y="0"/>
                    <a:pt x="1372132" y="0"/>
                  </a:cubicBezTo>
                  <a:lnTo>
                    <a:pt x="158750" y="0"/>
                  </a:lnTo>
                  <a:cubicBezTo>
                    <a:pt x="71120" y="0"/>
                    <a:pt x="0" y="71120"/>
                    <a:pt x="0" y="158750"/>
                  </a:cubicBezTo>
                  <a:lnTo>
                    <a:pt x="0" y="1163882"/>
                  </a:lnTo>
                  <a:cubicBezTo>
                    <a:pt x="0" y="1215952"/>
                    <a:pt x="25400" y="1261672"/>
                    <a:pt x="63500" y="1290882"/>
                  </a:cubicBezTo>
                  <a:cubicBezTo>
                    <a:pt x="91440" y="1335332"/>
                    <a:pt x="140970" y="1365812"/>
                    <a:pt x="197347" y="1365812"/>
                  </a:cubicBezTo>
                  <a:lnTo>
                    <a:pt x="1411502" y="1365812"/>
                  </a:lnTo>
                  <a:cubicBezTo>
                    <a:pt x="1499132" y="1365812"/>
                    <a:pt x="1570252" y="1294692"/>
                    <a:pt x="1570252" y="1207062"/>
                  </a:cubicBezTo>
                  <a:lnTo>
                    <a:pt x="1570252" y="201930"/>
                  </a:lnTo>
                  <a:cubicBezTo>
                    <a:pt x="1570252" y="149860"/>
                    <a:pt x="1544852" y="104140"/>
                    <a:pt x="1506752" y="74930"/>
                  </a:cubicBezTo>
                  <a:close/>
                  <a:moveTo>
                    <a:pt x="12700" y="1163882"/>
                  </a:moveTo>
                  <a:lnTo>
                    <a:pt x="12700" y="158750"/>
                  </a:lnTo>
                  <a:cubicBezTo>
                    <a:pt x="12700" y="78740"/>
                    <a:pt x="78740" y="12700"/>
                    <a:pt x="158750" y="12700"/>
                  </a:cubicBezTo>
                  <a:lnTo>
                    <a:pt x="1372132" y="12700"/>
                  </a:lnTo>
                  <a:cubicBezTo>
                    <a:pt x="1452142" y="12700"/>
                    <a:pt x="1518182" y="78740"/>
                    <a:pt x="1518182" y="158750"/>
                  </a:cubicBezTo>
                  <a:lnTo>
                    <a:pt x="1518182" y="1163882"/>
                  </a:lnTo>
                  <a:cubicBezTo>
                    <a:pt x="1518182" y="1243892"/>
                    <a:pt x="1452142" y="1309932"/>
                    <a:pt x="1372132" y="1309932"/>
                  </a:cubicBezTo>
                  <a:lnTo>
                    <a:pt x="158750" y="1309932"/>
                  </a:lnTo>
                  <a:cubicBezTo>
                    <a:pt x="78740" y="1309932"/>
                    <a:pt x="12700" y="1245162"/>
                    <a:pt x="12700" y="1163882"/>
                  </a:cubicBezTo>
                  <a:close/>
                  <a:moveTo>
                    <a:pt x="1558822" y="1207062"/>
                  </a:moveTo>
                  <a:cubicBezTo>
                    <a:pt x="1558822" y="1287072"/>
                    <a:pt x="1491512" y="1353112"/>
                    <a:pt x="1411502" y="1353112"/>
                  </a:cubicBezTo>
                  <a:lnTo>
                    <a:pt x="197347" y="1353112"/>
                  </a:lnTo>
                  <a:cubicBezTo>
                    <a:pt x="157480" y="1353112"/>
                    <a:pt x="120650" y="1336602"/>
                    <a:pt x="93980" y="1308662"/>
                  </a:cubicBezTo>
                  <a:cubicBezTo>
                    <a:pt x="114300" y="1317552"/>
                    <a:pt x="135890" y="1322632"/>
                    <a:pt x="160020" y="1322632"/>
                  </a:cubicBezTo>
                  <a:lnTo>
                    <a:pt x="1373402" y="1322632"/>
                  </a:lnTo>
                  <a:cubicBezTo>
                    <a:pt x="1461032" y="1322632"/>
                    <a:pt x="1532152" y="1251512"/>
                    <a:pt x="1532152" y="1163882"/>
                  </a:cubicBezTo>
                  <a:lnTo>
                    <a:pt x="1532152" y="158750"/>
                  </a:lnTo>
                  <a:cubicBezTo>
                    <a:pt x="1532152" y="140970"/>
                    <a:pt x="1528342" y="123190"/>
                    <a:pt x="1523262" y="106680"/>
                  </a:cubicBezTo>
                  <a:cubicBezTo>
                    <a:pt x="1544852" y="132080"/>
                    <a:pt x="1558822" y="165100"/>
                    <a:pt x="1558822" y="201930"/>
                  </a:cubicBezTo>
                  <a:lnTo>
                    <a:pt x="1558822" y="1207062"/>
                  </a:lnTo>
                  <a:cubicBezTo>
                    <a:pt x="1558822" y="1207062"/>
                    <a:pt x="1558822" y="1207062"/>
                    <a:pt x="1558822" y="1207062"/>
                  </a:cubicBezTo>
                  <a:close/>
                </a:path>
              </a:pathLst>
            </a:custGeom>
            <a:solidFill>
              <a:srgbClr val="704430"/>
            </a:solidFill>
          </p:spPr>
        </p:sp>
      </p:grpSp>
      <p:grpSp>
        <p:nvGrpSpPr>
          <p:cNvPr name="Group 10" id="10"/>
          <p:cNvGrpSpPr/>
          <p:nvPr/>
        </p:nvGrpSpPr>
        <p:grpSpPr>
          <a:xfrm rot="0">
            <a:off x="6431978" y="3099179"/>
            <a:ext cx="5435227" cy="4726886"/>
            <a:chOff x="0" y="0"/>
            <a:chExt cx="1570252" cy="1365610"/>
          </a:xfrm>
        </p:grpSpPr>
        <p:sp>
          <p:nvSpPr>
            <p:cNvPr name="Freeform 11" id="11"/>
            <p:cNvSpPr/>
            <p:nvPr/>
          </p:nvSpPr>
          <p:spPr>
            <a:xfrm>
              <a:off x="92710" y="106680"/>
              <a:ext cx="1466112" cy="1246230"/>
            </a:xfrm>
            <a:custGeom>
              <a:avLst/>
              <a:gdLst/>
              <a:ahLst/>
              <a:cxnLst/>
              <a:rect r="r" b="b" t="t" l="l"/>
              <a:pathLst>
                <a:path h="1246230" w="1466112">
                  <a:moveTo>
                    <a:pt x="1439442" y="1057000"/>
                  </a:moveTo>
                  <a:cubicBezTo>
                    <a:pt x="1439442" y="1144630"/>
                    <a:pt x="1363242" y="1215750"/>
                    <a:pt x="1281962" y="1215750"/>
                  </a:cubicBezTo>
                  <a:lnTo>
                    <a:pt x="66040" y="1215750"/>
                  </a:lnTo>
                  <a:cubicBezTo>
                    <a:pt x="43180" y="1215750"/>
                    <a:pt x="20320" y="1210670"/>
                    <a:pt x="0" y="1201780"/>
                  </a:cubicBezTo>
                  <a:cubicBezTo>
                    <a:pt x="26670" y="1229720"/>
                    <a:pt x="63500" y="1246230"/>
                    <a:pt x="103471" y="1246230"/>
                  </a:cubicBezTo>
                  <a:lnTo>
                    <a:pt x="1320062" y="1246230"/>
                  </a:lnTo>
                  <a:cubicBezTo>
                    <a:pt x="1400072" y="1246230"/>
                    <a:pt x="1466112" y="1180190"/>
                    <a:pt x="1466112" y="1100180"/>
                  </a:cubicBezTo>
                  <a:lnTo>
                    <a:pt x="1466112" y="95250"/>
                  </a:lnTo>
                  <a:cubicBezTo>
                    <a:pt x="1466112" y="58420"/>
                    <a:pt x="1452142" y="25400"/>
                    <a:pt x="1430552" y="0"/>
                  </a:cubicBezTo>
                  <a:cubicBezTo>
                    <a:pt x="1436902" y="16510"/>
                    <a:pt x="1439442" y="34290"/>
                    <a:pt x="1439442" y="52070"/>
                  </a:cubicBezTo>
                  <a:lnTo>
                    <a:pt x="1439442" y="1057000"/>
                  </a:lnTo>
                  <a:lnTo>
                    <a:pt x="1439442" y="1057000"/>
                  </a:lnTo>
                  <a:close/>
                </a:path>
              </a:pathLst>
            </a:custGeom>
            <a:solidFill>
              <a:srgbClr val="704430"/>
            </a:solidFill>
          </p:spPr>
        </p:sp>
        <p:sp>
          <p:nvSpPr>
            <p:cNvPr name="Freeform 12" id="12"/>
            <p:cNvSpPr/>
            <p:nvPr/>
          </p:nvSpPr>
          <p:spPr>
            <a:xfrm>
              <a:off x="12700" y="12700"/>
              <a:ext cx="1505482" cy="1297030"/>
            </a:xfrm>
            <a:custGeom>
              <a:avLst/>
              <a:gdLst/>
              <a:ahLst/>
              <a:cxnLst/>
              <a:rect r="r" b="b" t="t" l="l"/>
              <a:pathLst>
                <a:path h="1297030" w="1505482">
                  <a:moveTo>
                    <a:pt x="146050" y="1297030"/>
                  </a:moveTo>
                  <a:lnTo>
                    <a:pt x="1359432" y="1297030"/>
                  </a:lnTo>
                  <a:cubicBezTo>
                    <a:pt x="1439442" y="1297030"/>
                    <a:pt x="1505482" y="1230990"/>
                    <a:pt x="1505482" y="1150980"/>
                  </a:cubicBezTo>
                  <a:lnTo>
                    <a:pt x="1505482" y="146050"/>
                  </a:lnTo>
                  <a:cubicBezTo>
                    <a:pt x="1505482" y="66040"/>
                    <a:pt x="1439442" y="0"/>
                    <a:pt x="1359432" y="0"/>
                  </a:cubicBezTo>
                  <a:lnTo>
                    <a:pt x="146050" y="0"/>
                  </a:lnTo>
                  <a:cubicBezTo>
                    <a:pt x="66040" y="0"/>
                    <a:pt x="0" y="66040"/>
                    <a:pt x="0" y="146050"/>
                  </a:cubicBezTo>
                  <a:lnTo>
                    <a:pt x="0" y="1150980"/>
                  </a:lnTo>
                  <a:cubicBezTo>
                    <a:pt x="0" y="1232260"/>
                    <a:pt x="66040" y="1297030"/>
                    <a:pt x="146050" y="1297030"/>
                  </a:cubicBezTo>
                  <a:close/>
                </a:path>
              </a:pathLst>
            </a:custGeom>
            <a:solidFill>
              <a:srgbClr val="FFF3ED"/>
            </a:solidFill>
          </p:spPr>
        </p:sp>
        <p:sp>
          <p:nvSpPr>
            <p:cNvPr name="Freeform 13" id="13"/>
            <p:cNvSpPr/>
            <p:nvPr/>
          </p:nvSpPr>
          <p:spPr>
            <a:xfrm>
              <a:off x="0" y="0"/>
              <a:ext cx="1570252" cy="1365610"/>
            </a:xfrm>
            <a:custGeom>
              <a:avLst/>
              <a:gdLst/>
              <a:ahLst/>
              <a:cxnLst/>
              <a:rect r="r" b="b" t="t" l="l"/>
              <a:pathLst>
                <a:path h="1365610" w="1570252">
                  <a:moveTo>
                    <a:pt x="1506752" y="74930"/>
                  </a:moveTo>
                  <a:cubicBezTo>
                    <a:pt x="1478812" y="30480"/>
                    <a:pt x="1429282" y="0"/>
                    <a:pt x="1372132" y="0"/>
                  </a:cubicBezTo>
                  <a:lnTo>
                    <a:pt x="158750" y="0"/>
                  </a:lnTo>
                  <a:cubicBezTo>
                    <a:pt x="71120" y="0"/>
                    <a:pt x="0" y="71120"/>
                    <a:pt x="0" y="158750"/>
                  </a:cubicBezTo>
                  <a:lnTo>
                    <a:pt x="0" y="1163680"/>
                  </a:lnTo>
                  <a:cubicBezTo>
                    <a:pt x="0" y="1215750"/>
                    <a:pt x="25400" y="1261470"/>
                    <a:pt x="63500" y="1290680"/>
                  </a:cubicBezTo>
                  <a:cubicBezTo>
                    <a:pt x="91440" y="1335130"/>
                    <a:pt x="140970" y="1365610"/>
                    <a:pt x="197347" y="1365610"/>
                  </a:cubicBezTo>
                  <a:lnTo>
                    <a:pt x="1411502" y="1365610"/>
                  </a:lnTo>
                  <a:cubicBezTo>
                    <a:pt x="1499132" y="1365610"/>
                    <a:pt x="1570252" y="1294490"/>
                    <a:pt x="1570252" y="1206860"/>
                  </a:cubicBezTo>
                  <a:lnTo>
                    <a:pt x="1570252" y="201930"/>
                  </a:lnTo>
                  <a:cubicBezTo>
                    <a:pt x="1570252" y="149860"/>
                    <a:pt x="1544852" y="104140"/>
                    <a:pt x="1506752" y="74930"/>
                  </a:cubicBezTo>
                  <a:close/>
                  <a:moveTo>
                    <a:pt x="12700" y="1163680"/>
                  </a:moveTo>
                  <a:lnTo>
                    <a:pt x="12700" y="158750"/>
                  </a:lnTo>
                  <a:cubicBezTo>
                    <a:pt x="12700" y="78740"/>
                    <a:pt x="78740" y="12700"/>
                    <a:pt x="158750" y="12700"/>
                  </a:cubicBezTo>
                  <a:lnTo>
                    <a:pt x="1372132" y="12700"/>
                  </a:lnTo>
                  <a:cubicBezTo>
                    <a:pt x="1452142" y="12700"/>
                    <a:pt x="1518182" y="78740"/>
                    <a:pt x="1518182" y="158750"/>
                  </a:cubicBezTo>
                  <a:lnTo>
                    <a:pt x="1518182" y="1163680"/>
                  </a:lnTo>
                  <a:cubicBezTo>
                    <a:pt x="1518182" y="1243690"/>
                    <a:pt x="1452142" y="1309730"/>
                    <a:pt x="1372132" y="1309730"/>
                  </a:cubicBezTo>
                  <a:lnTo>
                    <a:pt x="158750" y="1309730"/>
                  </a:lnTo>
                  <a:cubicBezTo>
                    <a:pt x="78740" y="1309730"/>
                    <a:pt x="12700" y="1244960"/>
                    <a:pt x="12700" y="1163680"/>
                  </a:cubicBezTo>
                  <a:close/>
                  <a:moveTo>
                    <a:pt x="1558822" y="1206860"/>
                  </a:moveTo>
                  <a:cubicBezTo>
                    <a:pt x="1558822" y="1286870"/>
                    <a:pt x="1491512" y="1352910"/>
                    <a:pt x="1411502" y="1352910"/>
                  </a:cubicBezTo>
                  <a:lnTo>
                    <a:pt x="197347" y="1352910"/>
                  </a:lnTo>
                  <a:cubicBezTo>
                    <a:pt x="157480" y="1352910"/>
                    <a:pt x="120650" y="1336400"/>
                    <a:pt x="93980" y="1308460"/>
                  </a:cubicBezTo>
                  <a:cubicBezTo>
                    <a:pt x="114300" y="1317350"/>
                    <a:pt x="135890" y="1322430"/>
                    <a:pt x="160020" y="1322430"/>
                  </a:cubicBezTo>
                  <a:lnTo>
                    <a:pt x="1373402" y="1322430"/>
                  </a:lnTo>
                  <a:cubicBezTo>
                    <a:pt x="1461032" y="1322430"/>
                    <a:pt x="1532152" y="1251310"/>
                    <a:pt x="1532152" y="1163680"/>
                  </a:cubicBezTo>
                  <a:lnTo>
                    <a:pt x="1532152" y="158750"/>
                  </a:lnTo>
                  <a:cubicBezTo>
                    <a:pt x="1532152" y="140970"/>
                    <a:pt x="1528342" y="123190"/>
                    <a:pt x="1523262" y="106680"/>
                  </a:cubicBezTo>
                  <a:cubicBezTo>
                    <a:pt x="1544852" y="132080"/>
                    <a:pt x="1558822" y="165100"/>
                    <a:pt x="1558822" y="201930"/>
                  </a:cubicBezTo>
                  <a:lnTo>
                    <a:pt x="1558822" y="1206860"/>
                  </a:lnTo>
                  <a:cubicBezTo>
                    <a:pt x="1558822" y="1206860"/>
                    <a:pt x="1558822" y="1206860"/>
                    <a:pt x="1558822" y="1206860"/>
                  </a:cubicBezTo>
                  <a:close/>
                </a:path>
              </a:pathLst>
            </a:custGeom>
            <a:solidFill>
              <a:srgbClr val="704430"/>
            </a:solidFill>
          </p:spPr>
        </p:sp>
      </p:grpSp>
      <p:grpSp>
        <p:nvGrpSpPr>
          <p:cNvPr name="Group 14" id="14"/>
          <p:cNvGrpSpPr/>
          <p:nvPr/>
        </p:nvGrpSpPr>
        <p:grpSpPr>
          <a:xfrm rot="0">
            <a:off x="1154126" y="3836223"/>
            <a:ext cx="4618304" cy="823276"/>
            <a:chOff x="0" y="0"/>
            <a:chExt cx="10736290" cy="1913890"/>
          </a:xfrm>
        </p:grpSpPr>
        <p:sp>
          <p:nvSpPr>
            <p:cNvPr name="Freeform 15" id="15"/>
            <p:cNvSpPr/>
            <p:nvPr/>
          </p:nvSpPr>
          <p:spPr>
            <a:xfrm>
              <a:off x="0" y="0"/>
              <a:ext cx="10736290" cy="1913890"/>
            </a:xfrm>
            <a:custGeom>
              <a:avLst/>
              <a:gdLst/>
              <a:ahLst/>
              <a:cxnLst/>
              <a:rect r="r" b="b" t="t" l="l"/>
              <a:pathLst>
                <a:path h="1913890" w="107362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FFF3ED"/>
            </a:solidFill>
          </p:spPr>
        </p:sp>
      </p:grpSp>
      <p:grpSp>
        <p:nvGrpSpPr>
          <p:cNvPr name="Group 16" id="16"/>
          <p:cNvGrpSpPr/>
          <p:nvPr/>
        </p:nvGrpSpPr>
        <p:grpSpPr>
          <a:xfrm rot="0">
            <a:off x="12405572" y="3091023"/>
            <a:ext cx="4618304" cy="823276"/>
            <a:chOff x="0" y="0"/>
            <a:chExt cx="10736290" cy="1913890"/>
          </a:xfrm>
        </p:grpSpPr>
        <p:sp>
          <p:nvSpPr>
            <p:cNvPr name="Freeform 17" id="17"/>
            <p:cNvSpPr/>
            <p:nvPr/>
          </p:nvSpPr>
          <p:spPr>
            <a:xfrm>
              <a:off x="0" y="0"/>
              <a:ext cx="10736290" cy="1913890"/>
            </a:xfrm>
            <a:custGeom>
              <a:avLst/>
              <a:gdLst/>
              <a:ahLst/>
              <a:cxnLst/>
              <a:rect r="r" b="b" t="t" l="l"/>
              <a:pathLst>
                <a:path h="1913890" w="107362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FFF3ED"/>
            </a:solidFill>
          </p:spPr>
        </p:sp>
      </p:grpSp>
      <p:grpSp>
        <p:nvGrpSpPr>
          <p:cNvPr name="Group 18" id="18"/>
          <p:cNvGrpSpPr/>
          <p:nvPr/>
        </p:nvGrpSpPr>
        <p:grpSpPr>
          <a:xfrm rot="0">
            <a:off x="6785441" y="3463973"/>
            <a:ext cx="4618304" cy="823276"/>
            <a:chOff x="0" y="0"/>
            <a:chExt cx="10736290" cy="1913890"/>
          </a:xfrm>
        </p:grpSpPr>
        <p:sp>
          <p:nvSpPr>
            <p:cNvPr name="Freeform 19" id="19"/>
            <p:cNvSpPr/>
            <p:nvPr/>
          </p:nvSpPr>
          <p:spPr>
            <a:xfrm>
              <a:off x="0" y="0"/>
              <a:ext cx="10736290" cy="1913890"/>
            </a:xfrm>
            <a:custGeom>
              <a:avLst/>
              <a:gdLst/>
              <a:ahLst/>
              <a:cxnLst/>
              <a:rect r="r" b="b" t="t" l="l"/>
              <a:pathLst>
                <a:path h="1913890" w="107362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F8CDA2"/>
            </a:solidFill>
          </p:spPr>
        </p:sp>
      </p:grpSp>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049569" y="4025984"/>
            <a:ext cx="336487" cy="381288"/>
          </a:xfrm>
          <a:prstGeom prst="rect">
            <a:avLst/>
          </a:prstGeom>
        </p:spPr>
      </p:pic>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01016" y="3280785"/>
            <a:ext cx="336487" cy="381288"/>
          </a:xfrm>
          <a:prstGeom prst="rect">
            <a:avLst/>
          </a:prstGeom>
        </p:spPr>
      </p:pic>
      <p:pic>
        <p:nvPicPr>
          <p:cNvPr name="Picture 22" id="2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80884" y="3653734"/>
            <a:ext cx="336487" cy="381288"/>
          </a:xfrm>
          <a:prstGeom prst="rect">
            <a:avLst/>
          </a:prstGeom>
        </p:spPr>
      </p:pic>
      <p:sp>
        <p:nvSpPr>
          <p:cNvPr name="TextBox 23" id="23"/>
          <p:cNvSpPr txBox="true"/>
          <p:nvPr/>
        </p:nvSpPr>
        <p:spPr>
          <a:xfrm rot="0">
            <a:off x="1694106" y="428625"/>
            <a:ext cx="14899787" cy="1285875"/>
          </a:xfrm>
          <a:prstGeom prst="rect">
            <a:avLst/>
          </a:prstGeom>
        </p:spPr>
        <p:txBody>
          <a:bodyPr anchor="t" rtlCol="false" tIns="0" lIns="0" bIns="0" rIns="0">
            <a:spAutoFit/>
          </a:bodyPr>
          <a:lstStyle/>
          <a:p>
            <a:pPr algn="ctr">
              <a:lnSpc>
                <a:spcPts val="9900"/>
              </a:lnSpc>
            </a:pPr>
            <a:r>
              <a:rPr lang="en-US" sz="9000">
                <a:solidFill>
                  <a:srgbClr val="704430"/>
                </a:solidFill>
                <a:latin typeface="Times Neue Roman"/>
              </a:rPr>
              <a:t>Nhược điểm</a:t>
            </a:r>
          </a:p>
        </p:txBody>
      </p:sp>
      <p:pic>
        <p:nvPicPr>
          <p:cNvPr name="Picture 24" id="24"/>
          <p:cNvPicPr>
            <a:picLocks noChangeAspect="true"/>
          </p:cNvPicPr>
          <p:nvPr/>
        </p:nvPicPr>
        <p:blipFill>
          <a:blip r:embed="rId4"/>
          <a:srcRect l="0" t="0" r="0" b="0"/>
          <a:stretch>
            <a:fillRect/>
          </a:stretch>
        </p:blipFill>
        <p:spPr>
          <a:xfrm flipH="false" flipV="false" rot="0">
            <a:off x="16168094" y="-188375"/>
            <a:ext cx="2302451" cy="2302451"/>
          </a:xfrm>
          <a:prstGeom prst="rect">
            <a:avLst/>
          </a:prstGeom>
        </p:spPr>
      </p:pic>
      <p:pic>
        <p:nvPicPr>
          <p:cNvPr name="Picture 25" id="25"/>
          <p:cNvPicPr>
            <a:picLocks noChangeAspect="true"/>
          </p:cNvPicPr>
          <p:nvPr/>
        </p:nvPicPr>
        <p:blipFill>
          <a:blip r:embed="rId5"/>
          <a:srcRect l="0" t="0" r="0" b="0"/>
          <a:stretch>
            <a:fillRect/>
          </a:stretch>
        </p:blipFill>
        <p:spPr>
          <a:xfrm flipH="false" flipV="false" rot="0">
            <a:off x="776571" y="252268"/>
            <a:ext cx="2741706" cy="2473961"/>
          </a:xfrm>
          <a:prstGeom prst="rect">
            <a:avLst/>
          </a:prstGeom>
        </p:spPr>
      </p:pic>
      <p:pic>
        <p:nvPicPr>
          <p:cNvPr name="Picture 26" id="2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07810" y="6891893"/>
            <a:ext cx="2432131" cy="3395107"/>
          </a:xfrm>
          <a:prstGeom prst="rect">
            <a:avLst/>
          </a:prstGeom>
        </p:spPr>
      </p:pic>
      <p:sp>
        <p:nvSpPr>
          <p:cNvPr name="TextBox 27" id="27"/>
          <p:cNvSpPr txBox="true"/>
          <p:nvPr/>
        </p:nvSpPr>
        <p:spPr>
          <a:xfrm rot="0">
            <a:off x="1586656" y="4059466"/>
            <a:ext cx="3082207" cy="381000"/>
          </a:xfrm>
          <a:prstGeom prst="rect">
            <a:avLst/>
          </a:prstGeom>
        </p:spPr>
        <p:txBody>
          <a:bodyPr anchor="t" rtlCol="false" tIns="0" lIns="0" bIns="0" rIns="0">
            <a:spAutoFit/>
          </a:bodyPr>
          <a:lstStyle/>
          <a:p>
            <a:pPr algn="ctr">
              <a:lnSpc>
                <a:spcPts val="2999"/>
              </a:lnSpc>
            </a:pPr>
            <a:r>
              <a:rPr lang="en-US" sz="2999">
                <a:solidFill>
                  <a:srgbClr val="704430"/>
                </a:solidFill>
                <a:latin typeface="Nunito"/>
              </a:rPr>
              <a:t>1</a:t>
            </a:r>
          </a:p>
        </p:txBody>
      </p:sp>
      <p:sp>
        <p:nvSpPr>
          <p:cNvPr name="TextBox 28" id="28"/>
          <p:cNvSpPr txBox="true"/>
          <p:nvPr/>
        </p:nvSpPr>
        <p:spPr>
          <a:xfrm rot="0">
            <a:off x="12848281" y="3345499"/>
            <a:ext cx="3082207" cy="381000"/>
          </a:xfrm>
          <a:prstGeom prst="rect">
            <a:avLst/>
          </a:prstGeom>
        </p:spPr>
        <p:txBody>
          <a:bodyPr anchor="t" rtlCol="false" tIns="0" lIns="0" bIns="0" rIns="0">
            <a:spAutoFit/>
          </a:bodyPr>
          <a:lstStyle/>
          <a:p>
            <a:pPr algn="ctr">
              <a:lnSpc>
                <a:spcPts val="2999"/>
              </a:lnSpc>
            </a:pPr>
            <a:r>
              <a:rPr lang="en-US" sz="2999">
                <a:solidFill>
                  <a:srgbClr val="704430"/>
                </a:solidFill>
                <a:latin typeface="Nunito"/>
              </a:rPr>
              <a:t>3</a:t>
            </a:r>
          </a:p>
        </p:txBody>
      </p:sp>
      <p:sp>
        <p:nvSpPr>
          <p:cNvPr name="TextBox 29" id="29"/>
          <p:cNvSpPr txBox="true"/>
          <p:nvPr/>
        </p:nvSpPr>
        <p:spPr>
          <a:xfrm rot="0">
            <a:off x="7217971" y="3687216"/>
            <a:ext cx="3082207" cy="381000"/>
          </a:xfrm>
          <a:prstGeom prst="rect">
            <a:avLst/>
          </a:prstGeom>
        </p:spPr>
        <p:txBody>
          <a:bodyPr anchor="t" rtlCol="false" tIns="0" lIns="0" bIns="0" rIns="0">
            <a:spAutoFit/>
          </a:bodyPr>
          <a:lstStyle/>
          <a:p>
            <a:pPr algn="ctr">
              <a:lnSpc>
                <a:spcPts val="2999"/>
              </a:lnSpc>
            </a:pPr>
            <a:r>
              <a:rPr lang="en-US" sz="2999">
                <a:solidFill>
                  <a:srgbClr val="704430"/>
                </a:solidFill>
                <a:latin typeface="Nunito"/>
              </a:rPr>
              <a:t>2</a:t>
            </a:r>
          </a:p>
        </p:txBody>
      </p:sp>
      <p:sp>
        <p:nvSpPr>
          <p:cNvPr name="TextBox 30" id="30"/>
          <p:cNvSpPr txBox="true"/>
          <p:nvPr/>
        </p:nvSpPr>
        <p:spPr>
          <a:xfrm rot="0">
            <a:off x="560704" y="4726173"/>
            <a:ext cx="5493508" cy="4904377"/>
          </a:xfrm>
          <a:prstGeom prst="rect">
            <a:avLst/>
          </a:prstGeom>
        </p:spPr>
        <p:txBody>
          <a:bodyPr anchor="t" rtlCol="false" tIns="0" lIns="0" bIns="0" rIns="0">
            <a:spAutoFit/>
          </a:bodyPr>
          <a:lstStyle/>
          <a:p>
            <a:pPr marL="776248" indent="-388124" lvl="1">
              <a:lnSpc>
                <a:spcPts val="5033"/>
              </a:lnSpc>
              <a:buFont typeface="Arial"/>
              <a:buChar char="•"/>
            </a:pPr>
            <a:r>
              <a:rPr lang="en-US" sz="3595">
                <a:solidFill>
                  <a:srgbClr val="704430"/>
                </a:solidFill>
                <a:latin typeface="DejaVu Serif"/>
              </a:rPr>
              <a:t>Do thời gian nghiên cứu có hạn và khả năng còn hạn chế nên một số vấn đề chỉ lên ý tưởng, nhưng chưa được thực thi.</a:t>
            </a:r>
          </a:p>
          <a:p>
            <a:pPr>
              <a:lnSpc>
                <a:spcPts val="3700"/>
              </a:lnSpc>
            </a:pPr>
          </a:p>
        </p:txBody>
      </p:sp>
      <p:sp>
        <p:nvSpPr>
          <p:cNvPr name="TextBox 31" id="31"/>
          <p:cNvSpPr txBox="true"/>
          <p:nvPr/>
        </p:nvSpPr>
        <p:spPr>
          <a:xfrm rot="0">
            <a:off x="6054213" y="4485339"/>
            <a:ext cx="5635282" cy="3340726"/>
          </a:xfrm>
          <a:prstGeom prst="rect">
            <a:avLst/>
          </a:prstGeom>
        </p:spPr>
        <p:txBody>
          <a:bodyPr anchor="t" rtlCol="false" tIns="0" lIns="0" bIns="0" rIns="0">
            <a:spAutoFit/>
          </a:bodyPr>
          <a:lstStyle/>
          <a:p>
            <a:pPr marL="858279" indent="-429139" lvl="1">
              <a:lnSpc>
                <a:spcPts val="5565"/>
              </a:lnSpc>
              <a:buFont typeface="Arial"/>
              <a:buChar char="•"/>
            </a:pPr>
            <a:r>
              <a:rPr lang="en-US" sz="3975">
                <a:solidFill>
                  <a:srgbClr val="704430"/>
                </a:solidFill>
                <a:latin typeface="DejaVu Serif"/>
              </a:rPr>
              <a:t>Chương trình có tính chuyên nghiệp chưa cao, chức năng còn ít.</a:t>
            </a:r>
          </a:p>
          <a:p>
            <a:pPr>
              <a:lnSpc>
                <a:spcPts val="4165"/>
              </a:lnSpc>
            </a:pPr>
          </a:p>
        </p:txBody>
      </p:sp>
      <p:sp>
        <p:nvSpPr>
          <p:cNvPr name="TextBox 32" id="32"/>
          <p:cNvSpPr txBox="true"/>
          <p:nvPr/>
        </p:nvSpPr>
        <p:spPr>
          <a:xfrm rot="0">
            <a:off x="11689495" y="4113089"/>
            <a:ext cx="5569805" cy="3340726"/>
          </a:xfrm>
          <a:prstGeom prst="rect">
            <a:avLst/>
          </a:prstGeom>
        </p:spPr>
        <p:txBody>
          <a:bodyPr anchor="t" rtlCol="false" tIns="0" lIns="0" bIns="0" rIns="0">
            <a:spAutoFit/>
          </a:bodyPr>
          <a:lstStyle/>
          <a:p>
            <a:pPr marL="858279" indent="-429139" lvl="1">
              <a:lnSpc>
                <a:spcPts val="5565"/>
              </a:lnSpc>
              <a:buFont typeface="Arial"/>
              <a:buChar char="•"/>
            </a:pPr>
            <a:r>
              <a:rPr lang="en-US" sz="3975">
                <a:solidFill>
                  <a:srgbClr val="704430"/>
                </a:solidFill>
                <a:latin typeface="DejaVu Serif"/>
              </a:rPr>
              <a:t>Chưa giải quyết trọn vẹn các vấn đề nảy sinh trong quá trình xử lý.</a:t>
            </a:r>
          </a:p>
          <a:p>
            <a:pPr>
              <a:lnSpc>
                <a:spcPts val="4165"/>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1D79D"/>
        </a:solidFill>
      </p:bgPr>
    </p:bg>
    <p:spTree>
      <p:nvGrpSpPr>
        <p:cNvPr id="1" name=""/>
        <p:cNvGrpSpPr/>
        <p:nvPr/>
      </p:nvGrpSpPr>
      <p:grpSpPr>
        <a:xfrm>
          <a:off x="0" y="0"/>
          <a:ext cx="0" cy="0"/>
          <a:chOff x="0" y="0"/>
          <a:chExt cx="0" cy="0"/>
        </a:xfrm>
      </p:grpSpPr>
      <p:grpSp>
        <p:nvGrpSpPr>
          <p:cNvPr name="Group 2" id="2"/>
          <p:cNvGrpSpPr/>
          <p:nvPr/>
        </p:nvGrpSpPr>
        <p:grpSpPr>
          <a:xfrm rot="0">
            <a:off x="-1371833" y="-873525"/>
            <a:ext cx="21031665" cy="1344037"/>
            <a:chOff x="0" y="0"/>
            <a:chExt cx="28042220" cy="1792049"/>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78321"/>
            <a:stretch>
              <a:fillRect/>
            </a:stretch>
          </p:blipFill>
          <p:spPr>
            <a:xfrm flipH="false" flipV="true" rot="0">
              <a:off x="0" y="0"/>
              <a:ext cx="15104543" cy="179204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78321"/>
            <a:stretch>
              <a:fillRect/>
            </a:stretch>
          </p:blipFill>
          <p:spPr>
            <a:xfrm flipH="false" flipV="true" rot="0">
              <a:off x="12937677" y="0"/>
              <a:ext cx="15104543" cy="1792049"/>
            </a:xfrm>
            <a:prstGeom prst="rect">
              <a:avLst/>
            </a:prstGeom>
          </p:spPr>
        </p:pic>
      </p:grpSp>
      <p:grpSp>
        <p:nvGrpSpPr>
          <p:cNvPr name="Group 5" id="5"/>
          <p:cNvGrpSpPr/>
          <p:nvPr/>
        </p:nvGrpSpPr>
        <p:grpSpPr>
          <a:xfrm rot="0">
            <a:off x="0" y="5926857"/>
            <a:ext cx="18288000" cy="4360143"/>
            <a:chOff x="0" y="0"/>
            <a:chExt cx="4816593" cy="1148350"/>
          </a:xfrm>
        </p:grpSpPr>
        <p:sp>
          <p:nvSpPr>
            <p:cNvPr name="Freeform 6" id="6"/>
            <p:cNvSpPr/>
            <p:nvPr/>
          </p:nvSpPr>
          <p:spPr>
            <a:xfrm>
              <a:off x="0" y="0"/>
              <a:ext cx="4816592" cy="1148350"/>
            </a:xfrm>
            <a:custGeom>
              <a:avLst/>
              <a:gdLst/>
              <a:ahLst/>
              <a:cxnLst/>
              <a:rect r="r" b="b" t="t" l="l"/>
              <a:pathLst>
                <a:path h="1148350" w="4816592">
                  <a:moveTo>
                    <a:pt x="0" y="0"/>
                  </a:moveTo>
                  <a:lnTo>
                    <a:pt x="4816592" y="0"/>
                  </a:lnTo>
                  <a:lnTo>
                    <a:pt x="4816592" y="1148350"/>
                  </a:lnTo>
                  <a:lnTo>
                    <a:pt x="0" y="1148350"/>
                  </a:lnTo>
                  <a:close/>
                </a:path>
              </a:pathLst>
            </a:custGeom>
            <a:solidFill>
              <a:srgbClr val="FFDB48"/>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711334" y="2756990"/>
            <a:ext cx="2971956" cy="2903168"/>
            <a:chOff x="0" y="0"/>
            <a:chExt cx="4828540" cy="4716780"/>
          </a:xfrm>
        </p:grpSpPr>
        <p:sp>
          <p:nvSpPr>
            <p:cNvPr name="Freeform 9" id="9"/>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4"/>
              <a:stretch>
                <a:fillRect l="0" r="0" t="0" b="-61614"/>
              </a:stretch>
            </a:blipFill>
          </p:spPr>
        </p:sp>
      </p:grpSp>
      <p:grpSp>
        <p:nvGrpSpPr>
          <p:cNvPr name="Group 10" id="10"/>
          <p:cNvGrpSpPr>
            <a:grpSpLocks noChangeAspect="true"/>
          </p:cNvGrpSpPr>
          <p:nvPr/>
        </p:nvGrpSpPr>
        <p:grpSpPr>
          <a:xfrm rot="0">
            <a:off x="7658022" y="2756990"/>
            <a:ext cx="2971956" cy="2903168"/>
            <a:chOff x="0" y="0"/>
            <a:chExt cx="4828540" cy="4716780"/>
          </a:xfrm>
        </p:grpSpPr>
        <p:sp>
          <p:nvSpPr>
            <p:cNvPr name="Freeform 11" id="11"/>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5"/>
              <a:stretch>
                <a:fillRect l="0" r="0" t="0" b="-94554"/>
              </a:stretch>
            </a:blipFill>
          </p:spPr>
        </p:sp>
      </p:grpSp>
      <p:grpSp>
        <p:nvGrpSpPr>
          <p:cNvPr name="Group 12" id="12"/>
          <p:cNvGrpSpPr>
            <a:grpSpLocks noChangeAspect="true"/>
          </p:cNvGrpSpPr>
          <p:nvPr/>
        </p:nvGrpSpPr>
        <p:grpSpPr>
          <a:xfrm rot="0">
            <a:off x="13504476" y="2756990"/>
            <a:ext cx="2971956" cy="2903168"/>
            <a:chOff x="0" y="0"/>
            <a:chExt cx="4828540" cy="4716780"/>
          </a:xfrm>
        </p:grpSpPr>
        <p:sp>
          <p:nvSpPr>
            <p:cNvPr name="Freeform 13" id="13"/>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6"/>
              <a:stretch>
                <a:fillRect l="0" r="0" t="-23409" b="-118406"/>
              </a:stretch>
            </a:blipFill>
          </p:spPr>
        </p:sp>
      </p:grpSp>
      <p:sp>
        <p:nvSpPr>
          <p:cNvPr name="TextBox 14" id="14"/>
          <p:cNvSpPr txBox="true"/>
          <p:nvPr/>
        </p:nvSpPr>
        <p:spPr>
          <a:xfrm rot="0">
            <a:off x="4783524" y="1182394"/>
            <a:ext cx="8720951" cy="1144270"/>
          </a:xfrm>
          <a:prstGeom prst="rect">
            <a:avLst/>
          </a:prstGeom>
        </p:spPr>
        <p:txBody>
          <a:bodyPr anchor="t" rtlCol="false" tIns="0" lIns="0" bIns="0" rIns="0">
            <a:spAutoFit/>
          </a:bodyPr>
          <a:lstStyle/>
          <a:p>
            <a:pPr algn="ctr">
              <a:lnSpc>
                <a:spcPts val="9379"/>
              </a:lnSpc>
            </a:pPr>
            <a:r>
              <a:rPr lang="en-US" sz="6699">
                <a:solidFill>
                  <a:srgbClr val="373E56"/>
                </a:solidFill>
                <a:latin typeface="Livvic Bold"/>
              </a:rPr>
              <a:t>Thành viên</a:t>
            </a:r>
          </a:p>
        </p:txBody>
      </p:sp>
      <p:sp>
        <p:nvSpPr>
          <p:cNvPr name="TextBox 15" id="15"/>
          <p:cNvSpPr txBox="true"/>
          <p:nvPr/>
        </p:nvSpPr>
        <p:spPr>
          <a:xfrm rot="0">
            <a:off x="1028700" y="6918463"/>
            <a:ext cx="4409958" cy="863600"/>
          </a:xfrm>
          <a:prstGeom prst="rect">
            <a:avLst/>
          </a:prstGeom>
        </p:spPr>
        <p:txBody>
          <a:bodyPr anchor="t" rtlCol="false" tIns="0" lIns="0" bIns="0" rIns="0">
            <a:spAutoFit/>
          </a:bodyPr>
          <a:lstStyle/>
          <a:p>
            <a:pPr algn="ctr">
              <a:lnSpc>
                <a:spcPts val="7000"/>
              </a:lnSpc>
            </a:pPr>
            <a:r>
              <a:rPr lang="en-US" sz="5000">
                <a:solidFill>
                  <a:srgbClr val="373E56"/>
                </a:solidFill>
                <a:latin typeface="Mitr SemiBold"/>
              </a:rPr>
              <a:t>Lê Văn Khang</a:t>
            </a:r>
          </a:p>
        </p:txBody>
      </p:sp>
      <p:sp>
        <p:nvSpPr>
          <p:cNvPr name="TextBox 16" id="16"/>
          <p:cNvSpPr txBox="true"/>
          <p:nvPr/>
        </p:nvSpPr>
        <p:spPr>
          <a:xfrm rot="0">
            <a:off x="6578737" y="6854963"/>
            <a:ext cx="5130525" cy="1749425"/>
          </a:xfrm>
          <a:prstGeom prst="rect">
            <a:avLst/>
          </a:prstGeom>
        </p:spPr>
        <p:txBody>
          <a:bodyPr anchor="t" rtlCol="false" tIns="0" lIns="0" bIns="0" rIns="0">
            <a:spAutoFit/>
          </a:bodyPr>
          <a:lstStyle/>
          <a:p>
            <a:pPr algn="ctr">
              <a:lnSpc>
                <a:spcPts val="7000"/>
              </a:lnSpc>
            </a:pPr>
            <a:r>
              <a:rPr lang="en-US" sz="5000">
                <a:solidFill>
                  <a:srgbClr val="373E56"/>
                </a:solidFill>
                <a:latin typeface="Mitr SemiBold"/>
              </a:rPr>
              <a:t>Phan Thị Anh</a:t>
            </a:r>
          </a:p>
          <a:p>
            <a:pPr algn="ctr">
              <a:lnSpc>
                <a:spcPts val="7000"/>
              </a:lnSpc>
            </a:pPr>
            <a:r>
              <a:rPr lang="en-US" sz="5000">
                <a:solidFill>
                  <a:srgbClr val="373E56"/>
                </a:solidFill>
                <a:latin typeface="Mitr SemiBold"/>
              </a:rPr>
              <a:t>(Nhóm Trưởng)</a:t>
            </a:r>
          </a:p>
        </p:txBody>
      </p:sp>
      <p:sp>
        <p:nvSpPr>
          <p:cNvPr name="TextBox 17" id="17"/>
          <p:cNvSpPr txBox="true"/>
          <p:nvPr/>
        </p:nvSpPr>
        <p:spPr>
          <a:xfrm rot="0">
            <a:off x="12132227" y="6918463"/>
            <a:ext cx="5748765" cy="1749425"/>
          </a:xfrm>
          <a:prstGeom prst="rect">
            <a:avLst/>
          </a:prstGeom>
        </p:spPr>
        <p:txBody>
          <a:bodyPr anchor="t" rtlCol="false" tIns="0" lIns="0" bIns="0" rIns="0">
            <a:spAutoFit/>
          </a:bodyPr>
          <a:lstStyle/>
          <a:p>
            <a:pPr algn="ctr">
              <a:lnSpc>
                <a:spcPts val="7000"/>
              </a:lnSpc>
            </a:pPr>
            <a:r>
              <a:rPr lang="en-US" sz="5000">
                <a:solidFill>
                  <a:srgbClr val="373E56"/>
                </a:solidFill>
                <a:latin typeface="Mitr SemiBold"/>
              </a:rPr>
              <a:t>Kiều Thị Hà Duyên</a:t>
            </a:r>
          </a:p>
        </p:txBody>
      </p:sp>
      <p:pic>
        <p:nvPicPr>
          <p:cNvPr name="Picture 18" id="18"/>
          <p:cNvPicPr>
            <a:picLocks noChangeAspect="true"/>
          </p:cNvPicPr>
          <p:nvPr/>
        </p:nvPicPr>
        <p:blipFill>
          <a:blip r:embed="rId7"/>
          <a:srcRect l="0" t="0" r="0" b="0"/>
          <a:stretch>
            <a:fillRect/>
          </a:stretch>
        </p:blipFill>
        <p:spPr>
          <a:xfrm flipH="false" flipV="false" rot="0">
            <a:off x="16168094" y="-188375"/>
            <a:ext cx="2302451" cy="2302451"/>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5EE"/>
        </a:solidFill>
      </p:bgPr>
    </p:bg>
    <p:spTree>
      <p:nvGrpSpPr>
        <p:cNvPr id="1" name=""/>
        <p:cNvGrpSpPr/>
        <p:nvPr/>
      </p:nvGrpSpPr>
      <p:grpSpPr>
        <a:xfrm>
          <a:off x="0" y="0"/>
          <a:ext cx="0" cy="0"/>
          <a:chOff x="0" y="0"/>
          <a:chExt cx="0" cy="0"/>
        </a:xfrm>
      </p:grpSpPr>
      <p:sp>
        <p:nvSpPr>
          <p:cNvPr name="TextBox 2" id="2"/>
          <p:cNvSpPr txBox="true"/>
          <p:nvPr/>
        </p:nvSpPr>
        <p:spPr>
          <a:xfrm rot="0">
            <a:off x="4535129" y="1186697"/>
            <a:ext cx="9688270" cy="1144270"/>
          </a:xfrm>
          <a:prstGeom prst="rect">
            <a:avLst/>
          </a:prstGeom>
        </p:spPr>
        <p:txBody>
          <a:bodyPr anchor="t" rtlCol="false" tIns="0" lIns="0" bIns="0" rIns="0">
            <a:spAutoFit/>
          </a:bodyPr>
          <a:lstStyle/>
          <a:p>
            <a:pPr algn="ctr">
              <a:lnSpc>
                <a:spcPts val="9379"/>
              </a:lnSpc>
            </a:pPr>
            <a:r>
              <a:rPr lang="en-US" sz="6699">
                <a:solidFill>
                  <a:srgbClr val="373E56"/>
                </a:solidFill>
                <a:latin typeface="Livvic Bold"/>
              </a:rPr>
              <a:t>ĐÁNH GIÁ PHÂN CÔNG </a:t>
            </a:r>
          </a:p>
        </p:txBody>
      </p:sp>
      <p:grpSp>
        <p:nvGrpSpPr>
          <p:cNvPr name="Group 3" id="3"/>
          <p:cNvGrpSpPr/>
          <p:nvPr/>
        </p:nvGrpSpPr>
        <p:grpSpPr>
          <a:xfrm rot="-10800000">
            <a:off x="1028700" y="2869589"/>
            <a:ext cx="4602640" cy="4704186"/>
            <a:chOff x="0" y="0"/>
            <a:chExt cx="15573139" cy="15916723"/>
          </a:xfrm>
        </p:grpSpPr>
        <p:sp>
          <p:nvSpPr>
            <p:cNvPr name="Freeform 4" id="4"/>
            <p:cNvSpPr/>
            <p:nvPr/>
          </p:nvSpPr>
          <p:spPr>
            <a:xfrm>
              <a:off x="0" y="-4262"/>
              <a:ext cx="15580885" cy="15923210"/>
            </a:xfrm>
            <a:custGeom>
              <a:avLst/>
              <a:gdLst/>
              <a:ahLst/>
              <a:cxnLst/>
              <a:rect r="r" b="b" t="t" l="l"/>
              <a:pathLst>
                <a:path h="15923210" w="15580885">
                  <a:moveTo>
                    <a:pt x="14641985" y="15912021"/>
                  </a:moveTo>
                  <a:cubicBezTo>
                    <a:pt x="14641985" y="15912021"/>
                    <a:pt x="14222233" y="15923210"/>
                    <a:pt x="13759648" y="15920588"/>
                  </a:cubicBezTo>
                  <a:cubicBezTo>
                    <a:pt x="4853960" y="15918426"/>
                    <a:pt x="1057073" y="15910601"/>
                    <a:pt x="1057073" y="15910601"/>
                  </a:cubicBezTo>
                  <a:cubicBezTo>
                    <a:pt x="812931" y="15901766"/>
                    <a:pt x="565145" y="15884786"/>
                    <a:pt x="398404" y="15826608"/>
                  </a:cubicBezTo>
                  <a:cubicBezTo>
                    <a:pt x="120505" y="15729646"/>
                    <a:pt x="0" y="15552118"/>
                    <a:pt x="0" y="4794363"/>
                  </a:cubicBezTo>
                  <a:lnTo>
                    <a:pt x="0" y="4794241"/>
                  </a:lnTo>
                  <a:cubicBezTo>
                    <a:pt x="8536" y="440430"/>
                    <a:pt x="34263" y="311302"/>
                    <a:pt x="140291" y="225758"/>
                  </a:cubicBezTo>
                  <a:cubicBezTo>
                    <a:pt x="342602" y="62530"/>
                    <a:pt x="736658" y="7673"/>
                    <a:pt x="1155311" y="7673"/>
                  </a:cubicBezTo>
                  <a:cubicBezTo>
                    <a:pt x="1155311" y="7673"/>
                    <a:pt x="1551711" y="15681"/>
                    <a:pt x="11054131" y="7673"/>
                  </a:cubicBezTo>
                  <a:cubicBezTo>
                    <a:pt x="14003306" y="0"/>
                    <a:pt x="14467233" y="7673"/>
                    <a:pt x="14467233" y="7673"/>
                  </a:cubicBezTo>
                  <a:cubicBezTo>
                    <a:pt x="14835541" y="15152"/>
                    <a:pt x="15198854" y="84484"/>
                    <a:pt x="15396594" y="207066"/>
                  </a:cubicBezTo>
                  <a:cubicBezTo>
                    <a:pt x="15547611" y="300683"/>
                    <a:pt x="15580885" y="425358"/>
                    <a:pt x="15571746" y="4794364"/>
                  </a:cubicBezTo>
                  <a:lnTo>
                    <a:pt x="15571746" y="4794487"/>
                  </a:lnTo>
                  <a:cubicBezTo>
                    <a:pt x="15571746" y="15670083"/>
                    <a:pt x="15288749" y="15884181"/>
                    <a:pt x="14641985" y="15912021"/>
                  </a:cubicBezTo>
                  <a:close/>
                </a:path>
              </a:pathLst>
            </a:custGeom>
            <a:solidFill>
              <a:srgbClr val="FFCF71"/>
            </a:solidFill>
          </p:spPr>
        </p:sp>
      </p:grpSp>
      <p:grpSp>
        <p:nvGrpSpPr>
          <p:cNvPr name="Group 5" id="5"/>
          <p:cNvGrpSpPr/>
          <p:nvPr/>
        </p:nvGrpSpPr>
        <p:grpSpPr>
          <a:xfrm rot="-10800000">
            <a:off x="12261678" y="2869589"/>
            <a:ext cx="5334397" cy="4704186"/>
            <a:chOff x="0" y="0"/>
            <a:chExt cx="18049056" cy="15916723"/>
          </a:xfrm>
        </p:grpSpPr>
        <p:sp>
          <p:nvSpPr>
            <p:cNvPr name="Freeform 6" id="6"/>
            <p:cNvSpPr/>
            <p:nvPr/>
          </p:nvSpPr>
          <p:spPr>
            <a:xfrm>
              <a:off x="0" y="-4262"/>
              <a:ext cx="18056802" cy="15923210"/>
            </a:xfrm>
            <a:custGeom>
              <a:avLst/>
              <a:gdLst/>
              <a:ahLst/>
              <a:cxnLst/>
              <a:rect r="r" b="b" t="t" l="l"/>
              <a:pathLst>
                <a:path h="15923210" w="18056802">
                  <a:moveTo>
                    <a:pt x="17117902" y="15912021"/>
                  </a:moveTo>
                  <a:cubicBezTo>
                    <a:pt x="17117902" y="15912021"/>
                    <a:pt x="16698150" y="15923210"/>
                    <a:pt x="16235564" y="15920588"/>
                  </a:cubicBezTo>
                  <a:cubicBezTo>
                    <a:pt x="5520813" y="15918426"/>
                    <a:pt x="1057073" y="15910601"/>
                    <a:pt x="1057073" y="15910601"/>
                  </a:cubicBezTo>
                  <a:cubicBezTo>
                    <a:pt x="812931" y="15901766"/>
                    <a:pt x="565145" y="15884786"/>
                    <a:pt x="398404" y="15826608"/>
                  </a:cubicBezTo>
                  <a:cubicBezTo>
                    <a:pt x="120505" y="15729646"/>
                    <a:pt x="0" y="15552118"/>
                    <a:pt x="0" y="4794363"/>
                  </a:cubicBezTo>
                  <a:lnTo>
                    <a:pt x="0" y="4794241"/>
                  </a:lnTo>
                  <a:cubicBezTo>
                    <a:pt x="8536" y="440430"/>
                    <a:pt x="34263" y="311302"/>
                    <a:pt x="140291" y="225758"/>
                  </a:cubicBezTo>
                  <a:cubicBezTo>
                    <a:pt x="342602" y="62530"/>
                    <a:pt x="736658" y="7673"/>
                    <a:pt x="1155311" y="7673"/>
                  </a:cubicBezTo>
                  <a:cubicBezTo>
                    <a:pt x="1155311" y="7673"/>
                    <a:pt x="1551711" y="15681"/>
                    <a:pt x="12985722" y="7673"/>
                  </a:cubicBezTo>
                  <a:cubicBezTo>
                    <a:pt x="16479224" y="0"/>
                    <a:pt x="16943150" y="7673"/>
                    <a:pt x="16943150" y="7673"/>
                  </a:cubicBezTo>
                  <a:cubicBezTo>
                    <a:pt x="17311458" y="15152"/>
                    <a:pt x="17674771" y="84484"/>
                    <a:pt x="17872511" y="207066"/>
                  </a:cubicBezTo>
                  <a:cubicBezTo>
                    <a:pt x="18023528" y="300683"/>
                    <a:pt x="18056802" y="425358"/>
                    <a:pt x="18047661" y="4794364"/>
                  </a:cubicBezTo>
                  <a:lnTo>
                    <a:pt x="18047661" y="4794487"/>
                  </a:lnTo>
                  <a:cubicBezTo>
                    <a:pt x="18047661" y="15670083"/>
                    <a:pt x="17764665" y="15884181"/>
                    <a:pt x="17117902" y="15912021"/>
                  </a:cubicBezTo>
                  <a:close/>
                </a:path>
              </a:pathLst>
            </a:custGeom>
            <a:solidFill>
              <a:srgbClr val="FFCF71"/>
            </a:solidFill>
          </p:spPr>
        </p:sp>
      </p:grpSp>
      <p:grpSp>
        <p:nvGrpSpPr>
          <p:cNvPr name="Group 7" id="7"/>
          <p:cNvGrpSpPr/>
          <p:nvPr/>
        </p:nvGrpSpPr>
        <p:grpSpPr>
          <a:xfrm rot="-10800000">
            <a:off x="6542619" y="2869589"/>
            <a:ext cx="4804659" cy="4704186"/>
            <a:chOff x="0" y="0"/>
            <a:chExt cx="16256675" cy="15916723"/>
          </a:xfrm>
        </p:grpSpPr>
        <p:sp>
          <p:nvSpPr>
            <p:cNvPr name="Freeform 8" id="8"/>
            <p:cNvSpPr/>
            <p:nvPr/>
          </p:nvSpPr>
          <p:spPr>
            <a:xfrm>
              <a:off x="0" y="-4262"/>
              <a:ext cx="16264421" cy="15923210"/>
            </a:xfrm>
            <a:custGeom>
              <a:avLst/>
              <a:gdLst/>
              <a:ahLst/>
              <a:cxnLst/>
              <a:rect r="r" b="b" t="t" l="l"/>
              <a:pathLst>
                <a:path h="15923210" w="16264421">
                  <a:moveTo>
                    <a:pt x="15325522" y="15912021"/>
                  </a:moveTo>
                  <a:cubicBezTo>
                    <a:pt x="15325522" y="15912021"/>
                    <a:pt x="14905769" y="15923210"/>
                    <a:pt x="14443184" y="15920588"/>
                  </a:cubicBezTo>
                  <a:cubicBezTo>
                    <a:pt x="5038061" y="15918426"/>
                    <a:pt x="1057073" y="15910601"/>
                    <a:pt x="1057073" y="15910601"/>
                  </a:cubicBezTo>
                  <a:cubicBezTo>
                    <a:pt x="812931" y="15901766"/>
                    <a:pt x="565145" y="15884786"/>
                    <a:pt x="398404" y="15826608"/>
                  </a:cubicBezTo>
                  <a:cubicBezTo>
                    <a:pt x="120505" y="15729646"/>
                    <a:pt x="0" y="15552118"/>
                    <a:pt x="0" y="4794363"/>
                  </a:cubicBezTo>
                  <a:lnTo>
                    <a:pt x="0" y="4794241"/>
                  </a:lnTo>
                  <a:cubicBezTo>
                    <a:pt x="8536" y="440430"/>
                    <a:pt x="34263" y="311302"/>
                    <a:pt x="140291" y="225758"/>
                  </a:cubicBezTo>
                  <a:cubicBezTo>
                    <a:pt x="342602" y="62530"/>
                    <a:pt x="736658" y="7673"/>
                    <a:pt x="1155311" y="7673"/>
                  </a:cubicBezTo>
                  <a:cubicBezTo>
                    <a:pt x="1155311" y="7673"/>
                    <a:pt x="1551711" y="15681"/>
                    <a:pt x="11587393" y="7673"/>
                  </a:cubicBezTo>
                  <a:cubicBezTo>
                    <a:pt x="14686843" y="0"/>
                    <a:pt x="15150770" y="7673"/>
                    <a:pt x="15150770" y="7673"/>
                  </a:cubicBezTo>
                  <a:cubicBezTo>
                    <a:pt x="15519078" y="15152"/>
                    <a:pt x="15882390" y="84484"/>
                    <a:pt x="16080130" y="207066"/>
                  </a:cubicBezTo>
                  <a:cubicBezTo>
                    <a:pt x="16231147" y="300683"/>
                    <a:pt x="16264421" y="425358"/>
                    <a:pt x="16255281" y="4794364"/>
                  </a:cubicBezTo>
                  <a:lnTo>
                    <a:pt x="16255281" y="4794487"/>
                  </a:lnTo>
                  <a:cubicBezTo>
                    <a:pt x="16255281" y="15670083"/>
                    <a:pt x="15972284" y="15884181"/>
                    <a:pt x="15325522" y="15912021"/>
                  </a:cubicBezTo>
                  <a:close/>
                </a:path>
              </a:pathLst>
            </a:custGeom>
            <a:solidFill>
              <a:srgbClr val="FFCF71"/>
            </a:solidFill>
          </p:spPr>
        </p:sp>
      </p:grpSp>
      <p:sp>
        <p:nvSpPr>
          <p:cNvPr name="TextBox 9" id="9"/>
          <p:cNvSpPr txBox="true"/>
          <p:nvPr/>
        </p:nvSpPr>
        <p:spPr>
          <a:xfrm rot="0">
            <a:off x="1246107" y="5250257"/>
            <a:ext cx="4010305" cy="1296670"/>
          </a:xfrm>
          <a:prstGeom prst="rect">
            <a:avLst/>
          </a:prstGeom>
        </p:spPr>
        <p:txBody>
          <a:bodyPr anchor="t" rtlCol="false" tIns="0" lIns="0" bIns="0" rIns="0">
            <a:spAutoFit/>
          </a:bodyPr>
          <a:lstStyle/>
          <a:p>
            <a:pPr marL="669289" indent="-334645" lvl="1">
              <a:lnSpc>
                <a:spcPts val="3409"/>
              </a:lnSpc>
              <a:buFont typeface="Arial"/>
              <a:buChar char="•"/>
            </a:pPr>
            <a:r>
              <a:rPr lang="en-US" sz="3099" spc="-288">
                <a:solidFill>
                  <a:srgbClr val="373E56"/>
                </a:solidFill>
                <a:latin typeface="Livvic Bold"/>
              </a:rPr>
              <a:t>Code chính</a:t>
            </a:r>
          </a:p>
          <a:p>
            <a:pPr marL="669289" indent="-334645" lvl="1">
              <a:lnSpc>
                <a:spcPts val="3409"/>
              </a:lnSpc>
              <a:buFont typeface="Arial"/>
              <a:buChar char="•"/>
            </a:pPr>
            <a:r>
              <a:rPr lang="en-US" sz="3099" spc="-288">
                <a:solidFill>
                  <a:srgbClr val="373E56"/>
                </a:solidFill>
                <a:latin typeface="Livvic Bold"/>
              </a:rPr>
              <a:t>Tạo cơ sở dữ liệu</a:t>
            </a:r>
          </a:p>
          <a:p>
            <a:pPr marL="669289" indent="-334645" lvl="1">
              <a:lnSpc>
                <a:spcPts val="3409"/>
              </a:lnSpc>
              <a:buFont typeface="Arial"/>
              <a:buChar char="•"/>
            </a:pPr>
            <a:r>
              <a:rPr lang="en-US" sz="3099" spc="-288">
                <a:solidFill>
                  <a:srgbClr val="373E56"/>
                </a:solidFill>
                <a:latin typeface="Livvic Bold"/>
              </a:rPr>
              <a:t>Thiết kế giao diện</a:t>
            </a:r>
          </a:p>
        </p:txBody>
      </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80680" y="7720572"/>
            <a:ext cx="1903635" cy="2650631"/>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527640" y="8276114"/>
            <a:ext cx="4014979" cy="2095089"/>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893710" y="7720572"/>
            <a:ext cx="1903635" cy="2650631"/>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722376" y="8234593"/>
            <a:ext cx="2880234" cy="2136610"/>
          </a:xfrm>
          <a:prstGeom prst="rect">
            <a:avLst/>
          </a:prstGeom>
        </p:spPr>
      </p:pic>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740670" y="8276114"/>
            <a:ext cx="4014979" cy="2095089"/>
          </a:xfrm>
          <a:prstGeom prst="rect">
            <a:avLst/>
          </a:prstGeom>
        </p:spPr>
      </p:pic>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90655" y="7720572"/>
            <a:ext cx="1903635" cy="2650631"/>
          </a:xfrm>
          <a:prstGeom prst="rect">
            <a:avLst/>
          </a:prstGeom>
        </p:spPr>
      </p:pic>
      <p:grpSp>
        <p:nvGrpSpPr>
          <p:cNvPr name="Group 16" id="16"/>
          <p:cNvGrpSpPr/>
          <p:nvPr/>
        </p:nvGrpSpPr>
        <p:grpSpPr>
          <a:xfrm rot="0">
            <a:off x="-1371833" y="-873525"/>
            <a:ext cx="21031665" cy="1344037"/>
            <a:chOff x="0" y="0"/>
            <a:chExt cx="28042220" cy="1792049"/>
          </a:xfrm>
        </p:grpSpPr>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78321"/>
            <a:stretch>
              <a:fillRect/>
            </a:stretch>
          </p:blipFill>
          <p:spPr>
            <a:xfrm flipH="false" flipV="true" rot="0">
              <a:off x="0" y="0"/>
              <a:ext cx="15104543" cy="1792049"/>
            </a:xfrm>
            <a:prstGeom prst="rect">
              <a:avLst/>
            </a:prstGeom>
          </p:spPr>
        </p:pic>
        <p:pic>
          <p:nvPicPr>
            <p:cNvPr name="Picture 18" id="1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78321"/>
            <a:stretch>
              <a:fillRect/>
            </a:stretch>
          </p:blipFill>
          <p:spPr>
            <a:xfrm flipH="false" flipV="true" rot="0">
              <a:off x="12937677" y="0"/>
              <a:ext cx="15104543" cy="1792049"/>
            </a:xfrm>
            <a:prstGeom prst="rect">
              <a:avLst/>
            </a:prstGeom>
          </p:spPr>
        </p:pic>
      </p:grpSp>
      <p:sp>
        <p:nvSpPr>
          <p:cNvPr name="TextBox 19" id="19"/>
          <p:cNvSpPr txBox="true"/>
          <p:nvPr/>
        </p:nvSpPr>
        <p:spPr>
          <a:xfrm rot="0">
            <a:off x="1073702" y="3276392"/>
            <a:ext cx="4557638" cy="1695450"/>
          </a:xfrm>
          <a:prstGeom prst="rect">
            <a:avLst/>
          </a:prstGeom>
        </p:spPr>
        <p:txBody>
          <a:bodyPr anchor="t" rtlCol="false" tIns="0" lIns="0" bIns="0" rIns="0">
            <a:spAutoFit/>
          </a:bodyPr>
          <a:lstStyle/>
          <a:p>
            <a:pPr algn="ctr">
              <a:lnSpc>
                <a:spcPts val="6600"/>
              </a:lnSpc>
            </a:pPr>
            <a:r>
              <a:rPr lang="en-US" sz="6000">
                <a:solidFill>
                  <a:srgbClr val="704430"/>
                </a:solidFill>
                <a:latin typeface="Times Neue Roman"/>
              </a:rPr>
              <a:t>Lê Văn Khang</a:t>
            </a:r>
          </a:p>
          <a:p>
            <a:pPr algn="ctr">
              <a:lnSpc>
                <a:spcPts val="6600"/>
              </a:lnSpc>
            </a:pPr>
            <a:r>
              <a:rPr lang="en-US" sz="6000">
                <a:solidFill>
                  <a:srgbClr val="704430"/>
                </a:solidFill>
                <a:latin typeface="Times Neue Roman"/>
              </a:rPr>
              <a:t>(8.0 điểm)</a:t>
            </a:r>
          </a:p>
        </p:txBody>
      </p:sp>
      <p:sp>
        <p:nvSpPr>
          <p:cNvPr name="TextBox 20" id="20"/>
          <p:cNvSpPr txBox="true"/>
          <p:nvPr/>
        </p:nvSpPr>
        <p:spPr>
          <a:xfrm rot="0">
            <a:off x="6680680" y="3276392"/>
            <a:ext cx="4557638" cy="1695450"/>
          </a:xfrm>
          <a:prstGeom prst="rect">
            <a:avLst/>
          </a:prstGeom>
        </p:spPr>
        <p:txBody>
          <a:bodyPr anchor="t" rtlCol="false" tIns="0" lIns="0" bIns="0" rIns="0">
            <a:spAutoFit/>
          </a:bodyPr>
          <a:lstStyle/>
          <a:p>
            <a:pPr algn="ctr">
              <a:lnSpc>
                <a:spcPts val="6600"/>
              </a:lnSpc>
            </a:pPr>
            <a:r>
              <a:rPr lang="en-US" sz="6000">
                <a:solidFill>
                  <a:srgbClr val="704430"/>
                </a:solidFill>
                <a:latin typeface="Times Neue Roman"/>
              </a:rPr>
              <a:t>Phan Thị Anh</a:t>
            </a:r>
          </a:p>
          <a:p>
            <a:pPr algn="ctr">
              <a:lnSpc>
                <a:spcPts val="6600"/>
              </a:lnSpc>
            </a:pPr>
            <a:r>
              <a:rPr lang="en-US" sz="6000">
                <a:solidFill>
                  <a:srgbClr val="704430"/>
                </a:solidFill>
                <a:latin typeface="Times Neue Roman"/>
              </a:rPr>
              <a:t>(7.5 điểm)</a:t>
            </a:r>
          </a:p>
        </p:txBody>
      </p:sp>
      <p:sp>
        <p:nvSpPr>
          <p:cNvPr name="TextBox 21" id="21"/>
          <p:cNvSpPr txBox="true"/>
          <p:nvPr/>
        </p:nvSpPr>
        <p:spPr>
          <a:xfrm rot="0">
            <a:off x="11630721" y="3276392"/>
            <a:ext cx="6596310" cy="1695450"/>
          </a:xfrm>
          <a:prstGeom prst="rect">
            <a:avLst/>
          </a:prstGeom>
        </p:spPr>
        <p:txBody>
          <a:bodyPr anchor="t" rtlCol="false" tIns="0" lIns="0" bIns="0" rIns="0">
            <a:spAutoFit/>
          </a:bodyPr>
          <a:lstStyle/>
          <a:p>
            <a:pPr algn="ctr">
              <a:lnSpc>
                <a:spcPts val="6600"/>
              </a:lnSpc>
            </a:pPr>
            <a:r>
              <a:rPr lang="en-US" sz="6000">
                <a:solidFill>
                  <a:srgbClr val="704430"/>
                </a:solidFill>
                <a:latin typeface="Times Neue Roman"/>
              </a:rPr>
              <a:t>Kiều Thị Hà </a:t>
            </a:r>
          </a:p>
          <a:p>
            <a:pPr algn="ctr">
              <a:lnSpc>
                <a:spcPts val="6600"/>
              </a:lnSpc>
            </a:pPr>
            <a:r>
              <a:rPr lang="en-US" sz="6000">
                <a:solidFill>
                  <a:srgbClr val="704430"/>
                </a:solidFill>
                <a:latin typeface="Times Neue Roman"/>
              </a:rPr>
              <a:t>Duyên (7.5 điểm)</a:t>
            </a:r>
          </a:p>
        </p:txBody>
      </p:sp>
      <p:sp>
        <p:nvSpPr>
          <p:cNvPr name="TextBox 22" id="22"/>
          <p:cNvSpPr txBox="true"/>
          <p:nvPr/>
        </p:nvSpPr>
        <p:spPr>
          <a:xfrm rot="0">
            <a:off x="7084915" y="5250257"/>
            <a:ext cx="4010305" cy="1296670"/>
          </a:xfrm>
          <a:prstGeom prst="rect">
            <a:avLst/>
          </a:prstGeom>
        </p:spPr>
        <p:txBody>
          <a:bodyPr anchor="t" rtlCol="false" tIns="0" lIns="0" bIns="0" rIns="0">
            <a:spAutoFit/>
          </a:bodyPr>
          <a:lstStyle/>
          <a:p>
            <a:pPr marL="669289" indent="-334645" lvl="1">
              <a:lnSpc>
                <a:spcPts val="3409"/>
              </a:lnSpc>
              <a:buFont typeface="Arial"/>
              <a:buChar char="•"/>
            </a:pPr>
            <a:r>
              <a:rPr lang="en-US" sz="3099" spc="-288">
                <a:solidFill>
                  <a:srgbClr val="373E56"/>
                </a:solidFill>
                <a:latin typeface="Livvic Bold"/>
              </a:rPr>
              <a:t>Code phụ</a:t>
            </a:r>
          </a:p>
          <a:p>
            <a:pPr marL="669289" indent="-334645" lvl="1">
              <a:lnSpc>
                <a:spcPts val="3409"/>
              </a:lnSpc>
              <a:buFont typeface="Arial"/>
              <a:buChar char="•"/>
            </a:pPr>
            <a:r>
              <a:rPr lang="en-US" sz="3099" spc="-288">
                <a:solidFill>
                  <a:srgbClr val="373E56"/>
                </a:solidFill>
                <a:latin typeface="Livvic Bold"/>
              </a:rPr>
              <a:t>Tạo cơ sở dữ liệu</a:t>
            </a:r>
          </a:p>
          <a:p>
            <a:pPr marL="669289" indent="-334645" lvl="1">
              <a:lnSpc>
                <a:spcPts val="3409"/>
              </a:lnSpc>
              <a:buFont typeface="Arial"/>
              <a:buChar char="•"/>
            </a:pPr>
            <a:r>
              <a:rPr lang="en-US" sz="3099" spc="-288">
                <a:solidFill>
                  <a:srgbClr val="373E56"/>
                </a:solidFill>
                <a:latin typeface="Livvic Bold"/>
              </a:rPr>
              <a:t>Viết báo cáo</a:t>
            </a:r>
          </a:p>
        </p:txBody>
      </p:sp>
      <p:sp>
        <p:nvSpPr>
          <p:cNvPr name="TextBox 23" id="23"/>
          <p:cNvSpPr txBox="true"/>
          <p:nvPr/>
        </p:nvSpPr>
        <p:spPr>
          <a:xfrm rot="0">
            <a:off x="12923724" y="5250257"/>
            <a:ext cx="4010305" cy="1725295"/>
          </a:xfrm>
          <a:prstGeom prst="rect">
            <a:avLst/>
          </a:prstGeom>
        </p:spPr>
        <p:txBody>
          <a:bodyPr anchor="t" rtlCol="false" tIns="0" lIns="0" bIns="0" rIns="0">
            <a:spAutoFit/>
          </a:bodyPr>
          <a:lstStyle/>
          <a:p>
            <a:pPr marL="669289" indent="-334645" lvl="1">
              <a:lnSpc>
                <a:spcPts val="3409"/>
              </a:lnSpc>
              <a:buFont typeface="Arial"/>
              <a:buChar char="•"/>
            </a:pPr>
            <a:r>
              <a:rPr lang="en-US" sz="3099" spc="-288">
                <a:solidFill>
                  <a:srgbClr val="373E56"/>
                </a:solidFill>
                <a:latin typeface="Livvic Bold"/>
              </a:rPr>
              <a:t>Code phụ</a:t>
            </a:r>
          </a:p>
          <a:p>
            <a:pPr marL="669289" indent="-334645" lvl="1">
              <a:lnSpc>
                <a:spcPts val="3409"/>
              </a:lnSpc>
              <a:buFont typeface="Arial"/>
              <a:buChar char="•"/>
            </a:pPr>
            <a:r>
              <a:rPr lang="en-US" sz="3099" spc="-288">
                <a:solidFill>
                  <a:srgbClr val="373E56"/>
                </a:solidFill>
                <a:latin typeface="Livvic Bold"/>
              </a:rPr>
              <a:t>Tạo cơ sở dữ liệu</a:t>
            </a:r>
          </a:p>
          <a:p>
            <a:pPr marL="669289" indent="-334645" lvl="1">
              <a:lnSpc>
                <a:spcPts val="3409"/>
              </a:lnSpc>
              <a:buFont typeface="Arial"/>
              <a:buChar char="•"/>
            </a:pPr>
            <a:r>
              <a:rPr lang="en-US" sz="3099" spc="-288">
                <a:solidFill>
                  <a:srgbClr val="373E56"/>
                </a:solidFill>
                <a:latin typeface="Livvic Bold"/>
              </a:rPr>
              <a:t>Viết báo cáo, làm powerpoint</a:t>
            </a:r>
          </a:p>
        </p:txBody>
      </p:sp>
      <p:pic>
        <p:nvPicPr>
          <p:cNvPr name="Picture 24" id="24"/>
          <p:cNvPicPr>
            <a:picLocks noChangeAspect="true"/>
          </p:cNvPicPr>
          <p:nvPr/>
        </p:nvPicPr>
        <p:blipFill>
          <a:blip r:embed="rId10"/>
          <a:srcRect l="0" t="0" r="0" b="0"/>
          <a:stretch>
            <a:fillRect/>
          </a:stretch>
        </p:blipFill>
        <p:spPr>
          <a:xfrm flipH="false" flipV="false" rot="0">
            <a:off x="16168094" y="-188375"/>
            <a:ext cx="2302451" cy="2302451"/>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0116" r="0" b="30116"/>
          <a:stretch>
            <a:fillRect/>
          </a:stretch>
        </p:blipFill>
        <p:spPr>
          <a:xfrm>
            <a:off x="0" y="0"/>
            <a:ext cx="18288000" cy="10287000"/>
          </a:xfrm>
          <a:prstGeom prst="rect">
            <a:avLst/>
          </a:prstGeom>
        </p:spPr>
      </p:pic>
      <p:grpSp>
        <p:nvGrpSpPr>
          <p:cNvPr name="Group 3" id="3"/>
          <p:cNvGrpSpPr/>
          <p:nvPr/>
        </p:nvGrpSpPr>
        <p:grpSpPr>
          <a:xfrm rot="0">
            <a:off x="2277429" y="811033"/>
            <a:ext cx="4826989" cy="1870844"/>
            <a:chOff x="0" y="0"/>
            <a:chExt cx="1394530" cy="540492"/>
          </a:xfrm>
        </p:grpSpPr>
        <p:sp>
          <p:nvSpPr>
            <p:cNvPr name="Freeform 4" id="4"/>
            <p:cNvSpPr/>
            <p:nvPr/>
          </p:nvSpPr>
          <p:spPr>
            <a:xfrm>
              <a:off x="92710" y="106680"/>
              <a:ext cx="1290390" cy="421112"/>
            </a:xfrm>
            <a:custGeom>
              <a:avLst/>
              <a:gdLst/>
              <a:ahLst/>
              <a:cxnLst/>
              <a:rect r="r" b="b" t="t" l="l"/>
              <a:pathLst>
                <a:path h="421112" w="1290390">
                  <a:moveTo>
                    <a:pt x="1263720" y="231882"/>
                  </a:moveTo>
                  <a:cubicBezTo>
                    <a:pt x="1263720" y="319512"/>
                    <a:pt x="1187520" y="390632"/>
                    <a:pt x="1106240" y="390632"/>
                  </a:cubicBezTo>
                  <a:lnTo>
                    <a:pt x="66040" y="390632"/>
                  </a:lnTo>
                  <a:cubicBezTo>
                    <a:pt x="43180" y="390632"/>
                    <a:pt x="20320" y="385552"/>
                    <a:pt x="0" y="376662"/>
                  </a:cubicBezTo>
                  <a:cubicBezTo>
                    <a:pt x="26670" y="404602"/>
                    <a:pt x="63500" y="421112"/>
                    <a:pt x="102351" y="421112"/>
                  </a:cubicBezTo>
                  <a:lnTo>
                    <a:pt x="1144340" y="421112"/>
                  </a:lnTo>
                  <a:cubicBezTo>
                    <a:pt x="1224350" y="421112"/>
                    <a:pt x="1290390" y="355072"/>
                    <a:pt x="1290390" y="275062"/>
                  </a:cubicBezTo>
                  <a:lnTo>
                    <a:pt x="1290390" y="95250"/>
                  </a:lnTo>
                  <a:cubicBezTo>
                    <a:pt x="1290390" y="58420"/>
                    <a:pt x="1276420" y="25400"/>
                    <a:pt x="1254830" y="0"/>
                  </a:cubicBezTo>
                  <a:cubicBezTo>
                    <a:pt x="1261180" y="16510"/>
                    <a:pt x="1263720" y="34290"/>
                    <a:pt x="1263720" y="52070"/>
                  </a:cubicBezTo>
                  <a:lnTo>
                    <a:pt x="1263720" y="231882"/>
                  </a:lnTo>
                  <a:lnTo>
                    <a:pt x="1263720" y="231882"/>
                  </a:lnTo>
                  <a:close/>
                </a:path>
              </a:pathLst>
            </a:custGeom>
            <a:solidFill>
              <a:srgbClr val="704430"/>
            </a:solidFill>
          </p:spPr>
        </p:sp>
        <p:sp>
          <p:nvSpPr>
            <p:cNvPr name="Freeform 5" id="5"/>
            <p:cNvSpPr/>
            <p:nvPr/>
          </p:nvSpPr>
          <p:spPr>
            <a:xfrm>
              <a:off x="12700" y="12700"/>
              <a:ext cx="1329760" cy="471912"/>
            </a:xfrm>
            <a:custGeom>
              <a:avLst/>
              <a:gdLst/>
              <a:ahLst/>
              <a:cxnLst/>
              <a:rect r="r" b="b" t="t" l="l"/>
              <a:pathLst>
                <a:path h="471912" w="1329760">
                  <a:moveTo>
                    <a:pt x="146050" y="471912"/>
                  </a:moveTo>
                  <a:lnTo>
                    <a:pt x="1183710" y="471912"/>
                  </a:lnTo>
                  <a:cubicBezTo>
                    <a:pt x="1263720" y="471912"/>
                    <a:pt x="1329760" y="405872"/>
                    <a:pt x="1329760" y="325862"/>
                  </a:cubicBezTo>
                  <a:lnTo>
                    <a:pt x="1329760" y="146050"/>
                  </a:lnTo>
                  <a:cubicBezTo>
                    <a:pt x="1329760" y="66040"/>
                    <a:pt x="1263720" y="0"/>
                    <a:pt x="1183710"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sp>
        <p:sp>
          <p:nvSpPr>
            <p:cNvPr name="Freeform 6" id="6"/>
            <p:cNvSpPr/>
            <p:nvPr/>
          </p:nvSpPr>
          <p:spPr>
            <a:xfrm>
              <a:off x="0" y="0"/>
              <a:ext cx="1394530" cy="540492"/>
            </a:xfrm>
            <a:custGeom>
              <a:avLst/>
              <a:gdLst/>
              <a:ahLst/>
              <a:cxnLst/>
              <a:rect r="r" b="b" t="t" l="l"/>
              <a:pathLst>
                <a:path h="540492" w="1394530">
                  <a:moveTo>
                    <a:pt x="1331030" y="74930"/>
                  </a:moveTo>
                  <a:cubicBezTo>
                    <a:pt x="1303090" y="30480"/>
                    <a:pt x="1253560" y="0"/>
                    <a:pt x="1196410" y="0"/>
                  </a:cubicBezTo>
                  <a:lnTo>
                    <a:pt x="158750" y="0"/>
                  </a:lnTo>
                  <a:cubicBezTo>
                    <a:pt x="71120" y="0"/>
                    <a:pt x="0" y="71120"/>
                    <a:pt x="0" y="158750"/>
                  </a:cubicBezTo>
                  <a:lnTo>
                    <a:pt x="0" y="338562"/>
                  </a:lnTo>
                  <a:cubicBezTo>
                    <a:pt x="0" y="390632"/>
                    <a:pt x="25400" y="436352"/>
                    <a:pt x="63500" y="465562"/>
                  </a:cubicBezTo>
                  <a:cubicBezTo>
                    <a:pt x="91440" y="510012"/>
                    <a:pt x="140970" y="540492"/>
                    <a:pt x="196052" y="540492"/>
                  </a:cubicBezTo>
                  <a:lnTo>
                    <a:pt x="1235780" y="540492"/>
                  </a:lnTo>
                  <a:cubicBezTo>
                    <a:pt x="1323410" y="540492"/>
                    <a:pt x="1394530" y="469372"/>
                    <a:pt x="1394530" y="381742"/>
                  </a:cubicBezTo>
                  <a:lnTo>
                    <a:pt x="1394530" y="201930"/>
                  </a:lnTo>
                  <a:cubicBezTo>
                    <a:pt x="1394530" y="149860"/>
                    <a:pt x="1369130" y="104140"/>
                    <a:pt x="1331030" y="74930"/>
                  </a:cubicBezTo>
                  <a:close/>
                  <a:moveTo>
                    <a:pt x="12700" y="338562"/>
                  </a:moveTo>
                  <a:lnTo>
                    <a:pt x="12700" y="158750"/>
                  </a:lnTo>
                  <a:cubicBezTo>
                    <a:pt x="12700" y="78740"/>
                    <a:pt x="78740" y="12700"/>
                    <a:pt x="158750" y="12700"/>
                  </a:cubicBezTo>
                  <a:lnTo>
                    <a:pt x="1196410" y="12700"/>
                  </a:lnTo>
                  <a:cubicBezTo>
                    <a:pt x="1276420" y="12700"/>
                    <a:pt x="1342460" y="78740"/>
                    <a:pt x="1342460" y="158750"/>
                  </a:cubicBezTo>
                  <a:lnTo>
                    <a:pt x="1342460" y="338562"/>
                  </a:lnTo>
                  <a:cubicBezTo>
                    <a:pt x="1342460" y="418572"/>
                    <a:pt x="1276420" y="484612"/>
                    <a:pt x="1196410" y="484612"/>
                  </a:cubicBezTo>
                  <a:lnTo>
                    <a:pt x="158750" y="484612"/>
                  </a:lnTo>
                  <a:cubicBezTo>
                    <a:pt x="78740" y="484612"/>
                    <a:pt x="12700" y="419842"/>
                    <a:pt x="12700" y="338562"/>
                  </a:cubicBezTo>
                  <a:close/>
                  <a:moveTo>
                    <a:pt x="1383100" y="381742"/>
                  </a:moveTo>
                  <a:cubicBezTo>
                    <a:pt x="1383100" y="461752"/>
                    <a:pt x="1315790" y="527792"/>
                    <a:pt x="1235780" y="527792"/>
                  </a:cubicBezTo>
                  <a:lnTo>
                    <a:pt x="196052" y="527792"/>
                  </a:lnTo>
                  <a:cubicBezTo>
                    <a:pt x="157480" y="527792"/>
                    <a:pt x="120650" y="511282"/>
                    <a:pt x="93980" y="483342"/>
                  </a:cubicBezTo>
                  <a:cubicBezTo>
                    <a:pt x="114300" y="492232"/>
                    <a:pt x="135890" y="497312"/>
                    <a:pt x="160020" y="497312"/>
                  </a:cubicBezTo>
                  <a:lnTo>
                    <a:pt x="1197680" y="497312"/>
                  </a:lnTo>
                  <a:cubicBezTo>
                    <a:pt x="1285310" y="497312"/>
                    <a:pt x="1356430" y="426192"/>
                    <a:pt x="1356430" y="338562"/>
                  </a:cubicBezTo>
                  <a:lnTo>
                    <a:pt x="1356430" y="158750"/>
                  </a:lnTo>
                  <a:cubicBezTo>
                    <a:pt x="1356430" y="140970"/>
                    <a:pt x="1352620" y="123190"/>
                    <a:pt x="1347540" y="106680"/>
                  </a:cubicBezTo>
                  <a:cubicBezTo>
                    <a:pt x="1369130" y="132080"/>
                    <a:pt x="1383100" y="165100"/>
                    <a:pt x="1383100" y="201930"/>
                  </a:cubicBezTo>
                  <a:lnTo>
                    <a:pt x="1383100" y="381742"/>
                  </a:lnTo>
                  <a:cubicBezTo>
                    <a:pt x="1383100" y="381742"/>
                    <a:pt x="1383100" y="381742"/>
                    <a:pt x="1383100" y="381742"/>
                  </a:cubicBezTo>
                  <a:close/>
                </a:path>
              </a:pathLst>
            </a:custGeom>
            <a:solidFill>
              <a:srgbClr val="704430"/>
            </a:solidFill>
          </p:spPr>
        </p:sp>
      </p:grpSp>
      <p:grpSp>
        <p:nvGrpSpPr>
          <p:cNvPr name="Group 7" id="7"/>
          <p:cNvGrpSpPr/>
          <p:nvPr/>
        </p:nvGrpSpPr>
        <p:grpSpPr>
          <a:xfrm rot="0">
            <a:off x="7094893" y="811033"/>
            <a:ext cx="1377979" cy="1870844"/>
            <a:chOff x="0" y="0"/>
            <a:chExt cx="398102" cy="540492"/>
          </a:xfrm>
        </p:grpSpPr>
        <p:sp>
          <p:nvSpPr>
            <p:cNvPr name="Freeform 8" id="8"/>
            <p:cNvSpPr/>
            <p:nvPr/>
          </p:nvSpPr>
          <p:spPr>
            <a:xfrm>
              <a:off x="92710" y="106680"/>
              <a:ext cx="293962" cy="421112"/>
            </a:xfrm>
            <a:custGeom>
              <a:avLst/>
              <a:gdLst/>
              <a:ahLst/>
              <a:cxnLst/>
              <a:rect r="r" b="b" t="t" l="l"/>
              <a:pathLst>
                <a:path h="421112" w="293962">
                  <a:moveTo>
                    <a:pt x="267292" y="231882"/>
                  </a:moveTo>
                  <a:cubicBezTo>
                    <a:pt x="267292" y="319512"/>
                    <a:pt x="191092" y="390632"/>
                    <a:pt x="109812" y="390632"/>
                  </a:cubicBezTo>
                  <a:lnTo>
                    <a:pt x="66040" y="390632"/>
                  </a:lnTo>
                  <a:cubicBezTo>
                    <a:pt x="43180" y="390632"/>
                    <a:pt x="20320" y="385552"/>
                    <a:pt x="0" y="376662"/>
                  </a:cubicBezTo>
                  <a:cubicBezTo>
                    <a:pt x="26670" y="404602"/>
                    <a:pt x="63500" y="421112"/>
                    <a:pt x="96001" y="421112"/>
                  </a:cubicBezTo>
                  <a:lnTo>
                    <a:pt x="147912" y="421112"/>
                  </a:lnTo>
                  <a:cubicBezTo>
                    <a:pt x="227922" y="421112"/>
                    <a:pt x="293962" y="355072"/>
                    <a:pt x="293962" y="275062"/>
                  </a:cubicBezTo>
                  <a:lnTo>
                    <a:pt x="293962" y="95250"/>
                  </a:lnTo>
                  <a:cubicBezTo>
                    <a:pt x="293962" y="58420"/>
                    <a:pt x="279992" y="25400"/>
                    <a:pt x="258402" y="0"/>
                  </a:cubicBezTo>
                  <a:cubicBezTo>
                    <a:pt x="264752" y="16510"/>
                    <a:pt x="267292" y="34290"/>
                    <a:pt x="267292" y="52070"/>
                  </a:cubicBezTo>
                  <a:lnTo>
                    <a:pt x="267292" y="231882"/>
                  </a:lnTo>
                  <a:lnTo>
                    <a:pt x="267292" y="231882"/>
                  </a:lnTo>
                  <a:close/>
                </a:path>
              </a:pathLst>
            </a:custGeom>
            <a:solidFill>
              <a:srgbClr val="704430"/>
            </a:solidFill>
          </p:spPr>
        </p:sp>
        <p:sp>
          <p:nvSpPr>
            <p:cNvPr name="Freeform 9" id="9"/>
            <p:cNvSpPr/>
            <p:nvPr/>
          </p:nvSpPr>
          <p:spPr>
            <a:xfrm>
              <a:off x="12700" y="12700"/>
              <a:ext cx="333332" cy="471912"/>
            </a:xfrm>
            <a:custGeom>
              <a:avLst/>
              <a:gdLst/>
              <a:ahLst/>
              <a:cxnLst/>
              <a:rect r="r" b="b" t="t" l="l"/>
              <a:pathLst>
                <a:path h="471912" w="333332">
                  <a:moveTo>
                    <a:pt x="146050" y="471912"/>
                  </a:moveTo>
                  <a:lnTo>
                    <a:pt x="187282" y="471912"/>
                  </a:lnTo>
                  <a:cubicBezTo>
                    <a:pt x="267292" y="471912"/>
                    <a:pt x="333332" y="405872"/>
                    <a:pt x="333332" y="325862"/>
                  </a:cubicBezTo>
                  <a:lnTo>
                    <a:pt x="333332" y="146050"/>
                  </a:lnTo>
                  <a:cubicBezTo>
                    <a:pt x="333332" y="66040"/>
                    <a:pt x="267292" y="0"/>
                    <a:pt x="187282"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sp>
        <p:sp>
          <p:nvSpPr>
            <p:cNvPr name="Freeform 10" id="10"/>
            <p:cNvSpPr/>
            <p:nvPr/>
          </p:nvSpPr>
          <p:spPr>
            <a:xfrm>
              <a:off x="0" y="0"/>
              <a:ext cx="398102" cy="540492"/>
            </a:xfrm>
            <a:custGeom>
              <a:avLst/>
              <a:gdLst/>
              <a:ahLst/>
              <a:cxnLst/>
              <a:rect r="r" b="b" t="t" l="l"/>
              <a:pathLst>
                <a:path h="540492" w="398102">
                  <a:moveTo>
                    <a:pt x="334602" y="74930"/>
                  </a:moveTo>
                  <a:cubicBezTo>
                    <a:pt x="306662" y="30480"/>
                    <a:pt x="257132" y="0"/>
                    <a:pt x="199982" y="0"/>
                  </a:cubicBezTo>
                  <a:lnTo>
                    <a:pt x="158750" y="0"/>
                  </a:lnTo>
                  <a:cubicBezTo>
                    <a:pt x="71120" y="0"/>
                    <a:pt x="0" y="71120"/>
                    <a:pt x="0" y="158750"/>
                  </a:cubicBezTo>
                  <a:lnTo>
                    <a:pt x="0" y="338562"/>
                  </a:lnTo>
                  <a:cubicBezTo>
                    <a:pt x="0" y="390632"/>
                    <a:pt x="25400" y="436352"/>
                    <a:pt x="63500" y="465562"/>
                  </a:cubicBezTo>
                  <a:cubicBezTo>
                    <a:pt x="91440" y="510012"/>
                    <a:pt x="140970" y="540492"/>
                    <a:pt x="188711" y="540492"/>
                  </a:cubicBezTo>
                  <a:lnTo>
                    <a:pt x="239352" y="540492"/>
                  </a:lnTo>
                  <a:cubicBezTo>
                    <a:pt x="326982" y="540492"/>
                    <a:pt x="398102" y="469372"/>
                    <a:pt x="398102" y="381742"/>
                  </a:cubicBezTo>
                  <a:lnTo>
                    <a:pt x="398102" y="201930"/>
                  </a:lnTo>
                  <a:cubicBezTo>
                    <a:pt x="398102" y="149860"/>
                    <a:pt x="372702" y="104140"/>
                    <a:pt x="334602" y="74930"/>
                  </a:cubicBezTo>
                  <a:close/>
                  <a:moveTo>
                    <a:pt x="12700" y="338562"/>
                  </a:moveTo>
                  <a:lnTo>
                    <a:pt x="12700" y="158750"/>
                  </a:lnTo>
                  <a:cubicBezTo>
                    <a:pt x="12700" y="78740"/>
                    <a:pt x="78740" y="12700"/>
                    <a:pt x="158750" y="12700"/>
                  </a:cubicBezTo>
                  <a:lnTo>
                    <a:pt x="199982" y="12700"/>
                  </a:lnTo>
                  <a:cubicBezTo>
                    <a:pt x="279992" y="12700"/>
                    <a:pt x="346032" y="78740"/>
                    <a:pt x="346032" y="158750"/>
                  </a:cubicBezTo>
                  <a:lnTo>
                    <a:pt x="346032" y="338562"/>
                  </a:lnTo>
                  <a:cubicBezTo>
                    <a:pt x="346032" y="418572"/>
                    <a:pt x="279992" y="484612"/>
                    <a:pt x="199982" y="484612"/>
                  </a:cubicBezTo>
                  <a:lnTo>
                    <a:pt x="158750" y="484612"/>
                  </a:lnTo>
                  <a:cubicBezTo>
                    <a:pt x="78740" y="484612"/>
                    <a:pt x="12700" y="419842"/>
                    <a:pt x="12700" y="338562"/>
                  </a:cubicBezTo>
                  <a:close/>
                  <a:moveTo>
                    <a:pt x="386672" y="381742"/>
                  </a:moveTo>
                  <a:cubicBezTo>
                    <a:pt x="386672" y="461752"/>
                    <a:pt x="319362" y="527792"/>
                    <a:pt x="239352" y="527792"/>
                  </a:cubicBezTo>
                  <a:lnTo>
                    <a:pt x="188711" y="527792"/>
                  </a:lnTo>
                  <a:cubicBezTo>
                    <a:pt x="157480" y="527792"/>
                    <a:pt x="120650" y="511282"/>
                    <a:pt x="93980" y="483342"/>
                  </a:cubicBezTo>
                  <a:cubicBezTo>
                    <a:pt x="114300" y="492232"/>
                    <a:pt x="135890" y="497312"/>
                    <a:pt x="160020" y="497312"/>
                  </a:cubicBezTo>
                  <a:lnTo>
                    <a:pt x="201252" y="497312"/>
                  </a:lnTo>
                  <a:cubicBezTo>
                    <a:pt x="288882" y="497312"/>
                    <a:pt x="360002" y="426192"/>
                    <a:pt x="360002" y="338562"/>
                  </a:cubicBezTo>
                  <a:lnTo>
                    <a:pt x="360002" y="158750"/>
                  </a:lnTo>
                  <a:cubicBezTo>
                    <a:pt x="360002" y="140970"/>
                    <a:pt x="356192" y="123190"/>
                    <a:pt x="351112" y="106680"/>
                  </a:cubicBezTo>
                  <a:cubicBezTo>
                    <a:pt x="372702" y="132080"/>
                    <a:pt x="386672" y="165100"/>
                    <a:pt x="386672" y="201930"/>
                  </a:cubicBezTo>
                  <a:lnTo>
                    <a:pt x="386672" y="381742"/>
                  </a:lnTo>
                  <a:cubicBezTo>
                    <a:pt x="386672" y="381742"/>
                    <a:pt x="386672" y="381742"/>
                    <a:pt x="386672" y="381742"/>
                  </a:cubicBezTo>
                  <a:close/>
                </a:path>
              </a:pathLst>
            </a:custGeom>
            <a:solidFill>
              <a:srgbClr val="704430"/>
            </a:solidFill>
          </p:spPr>
        </p:sp>
      </p:grpSp>
      <p:grpSp>
        <p:nvGrpSpPr>
          <p:cNvPr name="Group 11" id="11"/>
          <p:cNvGrpSpPr/>
          <p:nvPr/>
        </p:nvGrpSpPr>
        <p:grpSpPr>
          <a:xfrm rot="0">
            <a:off x="1520522" y="1795041"/>
            <a:ext cx="15323155" cy="7657113"/>
            <a:chOff x="0" y="0"/>
            <a:chExt cx="4426901" cy="2212161"/>
          </a:xfrm>
        </p:grpSpPr>
        <p:sp>
          <p:nvSpPr>
            <p:cNvPr name="Freeform 12" id="12"/>
            <p:cNvSpPr/>
            <p:nvPr/>
          </p:nvSpPr>
          <p:spPr>
            <a:xfrm>
              <a:off x="92710" y="106680"/>
              <a:ext cx="4322761" cy="2092781"/>
            </a:xfrm>
            <a:custGeom>
              <a:avLst/>
              <a:gdLst/>
              <a:ahLst/>
              <a:cxnLst/>
              <a:rect r="r" b="b" t="t" l="l"/>
              <a:pathLst>
                <a:path h="2092781" w="432276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name="Freeform 13" id="13"/>
            <p:cNvSpPr/>
            <p:nvPr/>
          </p:nvSpPr>
          <p:spPr>
            <a:xfrm>
              <a:off x="12700" y="12700"/>
              <a:ext cx="4362131" cy="2143581"/>
            </a:xfrm>
            <a:custGeom>
              <a:avLst/>
              <a:gdLst/>
              <a:ahLst/>
              <a:cxnLst/>
              <a:rect r="r" b="b" t="t" l="l"/>
              <a:pathLst>
                <a:path h="2143581" w="436213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name="Freeform 14" id="14"/>
            <p:cNvSpPr/>
            <p:nvPr/>
          </p:nvSpPr>
          <p:spPr>
            <a:xfrm>
              <a:off x="0" y="0"/>
              <a:ext cx="4426901" cy="2212161"/>
            </a:xfrm>
            <a:custGeom>
              <a:avLst/>
              <a:gdLst/>
              <a:ahLst/>
              <a:cxnLst/>
              <a:rect r="r" b="b" t="t" l="l"/>
              <a:pathLst>
                <a:path h="2212161" w="442690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grpSp>
        <p:nvGrpSpPr>
          <p:cNvPr name="Group 15" id="15"/>
          <p:cNvGrpSpPr/>
          <p:nvPr/>
        </p:nvGrpSpPr>
        <p:grpSpPr>
          <a:xfrm rot="0">
            <a:off x="2575183" y="2246427"/>
            <a:ext cx="10675301" cy="823276"/>
            <a:chOff x="0" y="0"/>
            <a:chExt cx="24817148" cy="1913890"/>
          </a:xfrm>
        </p:grpSpPr>
        <p:sp>
          <p:nvSpPr>
            <p:cNvPr name="Freeform 16" id="16"/>
            <p:cNvSpPr/>
            <p:nvPr/>
          </p:nvSpPr>
          <p:spPr>
            <a:xfrm>
              <a:off x="0" y="0"/>
              <a:ext cx="24817149" cy="1913890"/>
            </a:xfrm>
            <a:custGeom>
              <a:avLst/>
              <a:gdLst/>
              <a:ahLst/>
              <a:cxnLst/>
              <a:rect r="r" b="b" t="t" l="l"/>
              <a:pathLst>
                <a:path h="1913890" w="24817149">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F8CDA2"/>
            </a:solidFill>
          </p:spPr>
        </p:sp>
      </p:grpSp>
      <p:sp>
        <p:nvSpPr>
          <p:cNvPr name="AutoShape 17" id="17"/>
          <p:cNvSpPr/>
          <p:nvPr/>
        </p:nvSpPr>
        <p:spPr>
          <a:xfrm rot="5400000">
            <a:off x="7482408" y="1297248"/>
            <a:ext cx="450550" cy="0"/>
          </a:xfrm>
          <a:prstGeom prst="line">
            <a:avLst/>
          </a:prstGeom>
          <a:ln cap="rnd" w="47625">
            <a:solidFill>
              <a:srgbClr val="704430"/>
            </a:solidFill>
            <a:prstDash val="solid"/>
            <a:headEnd type="none" len="sm" w="sm"/>
            <a:tailEnd type="none" len="sm" w="sm"/>
          </a:ln>
        </p:spPr>
      </p:sp>
      <p:sp>
        <p:nvSpPr>
          <p:cNvPr name="AutoShape 18" id="18"/>
          <p:cNvSpPr/>
          <p:nvPr/>
        </p:nvSpPr>
        <p:spPr>
          <a:xfrm rot="0">
            <a:off x="7482408" y="1297248"/>
            <a:ext cx="450550" cy="0"/>
          </a:xfrm>
          <a:prstGeom prst="line">
            <a:avLst/>
          </a:prstGeom>
          <a:ln cap="rnd" w="47625">
            <a:solidFill>
              <a:srgbClr val="704430"/>
            </a:solidFill>
            <a:prstDash val="solid"/>
            <a:headEnd type="none" len="sm" w="sm"/>
            <a:tailEnd type="none" len="sm" w="sm"/>
          </a:ln>
        </p:spPr>
      </p:sp>
      <p:sp>
        <p:nvSpPr>
          <p:cNvPr name="AutoShape 19" id="19"/>
          <p:cNvSpPr/>
          <p:nvPr/>
        </p:nvSpPr>
        <p:spPr>
          <a:xfrm rot="0">
            <a:off x="15271777" y="2442503"/>
            <a:ext cx="450550" cy="0"/>
          </a:xfrm>
          <a:prstGeom prst="line">
            <a:avLst/>
          </a:prstGeom>
          <a:ln cap="rnd" w="47625">
            <a:solidFill>
              <a:srgbClr val="704430"/>
            </a:solidFill>
            <a:prstDash val="solid"/>
            <a:headEnd type="none" len="sm" w="sm"/>
            <a:tailEnd type="none" len="sm" w="sm"/>
          </a:ln>
        </p:spPr>
      </p:sp>
      <p:sp>
        <p:nvSpPr>
          <p:cNvPr name="AutoShape 20" id="20"/>
          <p:cNvSpPr/>
          <p:nvPr/>
        </p:nvSpPr>
        <p:spPr>
          <a:xfrm rot="0">
            <a:off x="15271777" y="2634252"/>
            <a:ext cx="450550" cy="0"/>
          </a:xfrm>
          <a:prstGeom prst="line">
            <a:avLst/>
          </a:prstGeom>
          <a:ln cap="rnd" w="47625">
            <a:solidFill>
              <a:srgbClr val="704430"/>
            </a:solidFill>
            <a:prstDash val="solid"/>
            <a:headEnd type="none" len="sm" w="sm"/>
            <a:tailEnd type="none" len="sm" w="sm"/>
          </a:ln>
        </p:spPr>
      </p:sp>
      <p:sp>
        <p:nvSpPr>
          <p:cNvPr name="AutoShape 21" id="21"/>
          <p:cNvSpPr/>
          <p:nvPr/>
        </p:nvSpPr>
        <p:spPr>
          <a:xfrm rot="0">
            <a:off x="15271777" y="2826001"/>
            <a:ext cx="450550" cy="0"/>
          </a:xfrm>
          <a:prstGeom prst="line">
            <a:avLst/>
          </a:prstGeom>
          <a:ln cap="rnd" w="47625">
            <a:solidFill>
              <a:srgbClr val="704430"/>
            </a:solidFill>
            <a:prstDash val="solid"/>
            <a:headEnd type="none" len="sm" w="sm"/>
            <a:tailEnd type="none" len="sm" w="sm"/>
          </a:ln>
        </p:spPr>
      </p:sp>
      <p:pic>
        <p:nvPicPr>
          <p:cNvPr name="Picture 22" id="2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439310" y="2377623"/>
            <a:ext cx="456119" cy="516849"/>
          </a:xfrm>
          <a:prstGeom prst="rect">
            <a:avLst/>
          </a:prstGeom>
        </p:spPr>
      </p:pic>
      <p:pic>
        <p:nvPicPr>
          <p:cNvPr name="Picture 23" id="2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833244" y="2257037"/>
            <a:ext cx="758021" cy="758021"/>
          </a:xfrm>
          <a:prstGeom prst="rect">
            <a:avLst/>
          </a:prstGeom>
        </p:spPr>
      </p:pic>
      <p:pic>
        <p:nvPicPr>
          <p:cNvPr name="Picture 24" id="2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911752" y="2377623"/>
            <a:ext cx="538384" cy="516849"/>
          </a:xfrm>
          <a:prstGeom prst="rect">
            <a:avLst/>
          </a:prstGeom>
        </p:spPr>
      </p:pic>
      <p:pic>
        <p:nvPicPr>
          <p:cNvPr name="Picture 25" id="25"/>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3712516" y="2377623"/>
            <a:ext cx="394685" cy="516849"/>
          </a:xfrm>
          <a:prstGeom prst="rect">
            <a:avLst/>
          </a:prstGeom>
        </p:spPr>
      </p:pic>
      <p:grpSp>
        <p:nvGrpSpPr>
          <p:cNvPr name="Group 26" id="26"/>
          <p:cNvGrpSpPr/>
          <p:nvPr/>
        </p:nvGrpSpPr>
        <p:grpSpPr>
          <a:xfrm rot="0">
            <a:off x="14350757" y="1070721"/>
            <a:ext cx="406363" cy="406363"/>
            <a:chOff x="0" y="0"/>
            <a:chExt cx="6350000" cy="6350000"/>
          </a:xfrm>
        </p:grpSpPr>
        <p:sp>
          <p:nvSpPr>
            <p:cNvPr name="Freeform 27" id="2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28" id="28"/>
          <p:cNvGrpSpPr/>
          <p:nvPr/>
        </p:nvGrpSpPr>
        <p:grpSpPr>
          <a:xfrm rot="0">
            <a:off x="15040638" y="1070721"/>
            <a:ext cx="406363" cy="406363"/>
            <a:chOff x="0" y="0"/>
            <a:chExt cx="6350000" cy="6350000"/>
          </a:xfrm>
        </p:grpSpPr>
        <p:sp>
          <p:nvSpPr>
            <p:cNvPr name="Freeform 29" id="2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30" id="30"/>
          <p:cNvGrpSpPr/>
          <p:nvPr/>
        </p:nvGrpSpPr>
        <p:grpSpPr>
          <a:xfrm rot="0">
            <a:off x="15730518" y="1070721"/>
            <a:ext cx="406363" cy="406363"/>
            <a:chOff x="0" y="0"/>
            <a:chExt cx="6350000" cy="6350000"/>
          </a:xfrm>
        </p:grpSpPr>
        <p:sp>
          <p:nvSpPr>
            <p:cNvPr name="Freeform 31" id="3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pic>
        <p:nvPicPr>
          <p:cNvPr name="Picture 32" id="32"/>
          <p:cNvPicPr>
            <a:picLocks noChangeAspect="true"/>
          </p:cNvPicPr>
          <p:nvPr/>
        </p:nvPicPr>
        <p:blipFill>
          <a:blip r:embed="rId11"/>
          <a:srcRect l="0" t="0" r="0" b="0"/>
          <a:stretch>
            <a:fillRect/>
          </a:stretch>
        </p:blipFill>
        <p:spPr>
          <a:xfrm flipH="false" flipV="false" rot="0">
            <a:off x="10809529" y="5626834"/>
            <a:ext cx="3402725" cy="3402725"/>
          </a:xfrm>
          <a:prstGeom prst="rect">
            <a:avLst/>
          </a:prstGeom>
        </p:spPr>
      </p:pic>
      <p:pic>
        <p:nvPicPr>
          <p:cNvPr name="Picture 33" id="3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828800" y="4098402"/>
            <a:ext cx="7315200" cy="3712464"/>
          </a:xfrm>
          <a:prstGeom prst="rect">
            <a:avLst/>
          </a:prstGeom>
        </p:spPr>
      </p:pic>
      <p:sp>
        <p:nvSpPr>
          <p:cNvPr name="TextBox 34" id="34"/>
          <p:cNvSpPr txBox="true"/>
          <p:nvPr/>
        </p:nvSpPr>
        <p:spPr>
          <a:xfrm rot="0">
            <a:off x="8880599" y="4136508"/>
            <a:ext cx="7573542" cy="1719067"/>
          </a:xfrm>
          <a:prstGeom prst="rect">
            <a:avLst/>
          </a:prstGeom>
        </p:spPr>
        <p:txBody>
          <a:bodyPr anchor="t" rtlCol="false" tIns="0" lIns="0" bIns="0" rIns="0">
            <a:spAutoFit/>
          </a:bodyPr>
          <a:lstStyle/>
          <a:p>
            <a:pPr algn="ctr">
              <a:lnSpc>
                <a:spcPts val="11983"/>
              </a:lnSpc>
            </a:pPr>
            <a:r>
              <a:rPr lang="en-US" sz="14979">
                <a:solidFill>
                  <a:srgbClr val="704430"/>
                </a:solidFill>
                <a:latin typeface="Marykate"/>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1D79D"/>
        </a:solidFill>
      </p:bgPr>
    </p:bg>
    <p:spTree>
      <p:nvGrpSpPr>
        <p:cNvPr id="1" name=""/>
        <p:cNvGrpSpPr/>
        <p:nvPr/>
      </p:nvGrpSpPr>
      <p:grpSpPr>
        <a:xfrm>
          <a:off x="0" y="0"/>
          <a:ext cx="0" cy="0"/>
          <a:chOff x="0" y="0"/>
          <a:chExt cx="0" cy="0"/>
        </a:xfrm>
      </p:grpSpPr>
      <p:grpSp>
        <p:nvGrpSpPr>
          <p:cNvPr name="Group 2" id="2"/>
          <p:cNvGrpSpPr/>
          <p:nvPr/>
        </p:nvGrpSpPr>
        <p:grpSpPr>
          <a:xfrm rot="0">
            <a:off x="2277429" y="811033"/>
            <a:ext cx="4826989" cy="1870844"/>
            <a:chOff x="0" y="0"/>
            <a:chExt cx="1394530" cy="540492"/>
          </a:xfrm>
        </p:grpSpPr>
        <p:sp>
          <p:nvSpPr>
            <p:cNvPr name="Freeform 3" id="3"/>
            <p:cNvSpPr/>
            <p:nvPr/>
          </p:nvSpPr>
          <p:spPr>
            <a:xfrm>
              <a:off x="92710" y="106680"/>
              <a:ext cx="1290390" cy="421112"/>
            </a:xfrm>
            <a:custGeom>
              <a:avLst/>
              <a:gdLst/>
              <a:ahLst/>
              <a:cxnLst/>
              <a:rect r="r" b="b" t="t" l="l"/>
              <a:pathLst>
                <a:path h="421112" w="1290390">
                  <a:moveTo>
                    <a:pt x="1263720" y="231882"/>
                  </a:moveTo>
                  <a:cubicBezTo>
                    <a:pt x="1263720" y="319512"/>
                    <a:pt x="1187520" y="390632"/>
                    <a:pt x="1106240" y="390632"/>
                  </a:cubicBezTo>
                  <a:lnTo>
                    <a:pt x="66040" y="390632"/>
                  </a:lnTo>
                  <a:cubicBezTo>
                    <a:pt x="43180" y="390632"/>
                    <a:pt x="20320" y="385552"/>
                    <a:pt x="0" y="376662"/>
                  </a:cubicBezTo>
                  <a:cubicBezTo>
                    <a:pt x="26670" y="404602"/>
                    <a:pt x="63500" y="421112"/>
                    <a:pt x="102351" y="421112"/>
                  </a:cubicBezTo>
                  <a:lnTo>
                    <a:pt x="1144340" y="421112"/>
                  </a:lnTo>
                  <a:cubicBezTo>
                    <a:pt x="1224350" y="421112"/>
                    <a:pt x="1290390" y="355072"/>
                    <a:pt x="1290390" y="275062"/>
                  </a:cubicBezTo>
                  <a:lnTo>
                    <a:pt x="1290390" y="95250"/>
                  </a:lnTo>
                  <a:cubicBezTo>
                    <a:pt x="1290390" y="58420"/>
                    <a:pt x="1276420" y="25400"/>
                    <a:pt x="1254830" y="0"/>
                  </a:cubicBezTo>
                  <a:cubicBezTo>
                    <a:pt x="1261180" y="16510"/>
                    <a:pt x="1263720" y="34290"/>
                    <a:pt x="1263720" y="52070"/>
                  </a:cubicBezTo>
                  <a:lnTo>
                    <a:pt x="1263720" y="231882"/>
                  </a:lnTo>
                  <a:lnTo>
                    <a:pt x="1263720" y="231882"/>
                  </a:lnTo>
                  <a:close/>
                </a:path>
              </a:pathLst>
            </a:custGeom>
            <a:solidFill>
              <a:srgbClr val="704430"/>
            </a:solidFill>
          </p:spPr>
        </p:sp>
        <p:sp>
          <p:nvSpPr>
            <p:cNvPr name="Freeform 4" id="4"/>
            <p:cNvSpPr/>
            <p:nvPr/>
          </p:nvSpPr>
          <p:spPr>
            <a:xfrm>
              <a:off x="12700" y="12700"/>
              <a:ext cx="1329760" cy="471912"/>
            </a:xfrm>
            <a:custGeom>
              <a:avLst/>
              <a:gdLst/>
              <a:ahLst/>
              <a:cxnLst/>
              <a:rect r="r" b="b" t="t" l="l"/>
              <a:pathLst>
                <a:path h="471912" w="1329760">
                  <a:moveTo>
                    <a:pt x="146050" y="471912"/>
                  </a:moveTo>
                  <a:lnTo>
                    <a:pt x="1183710" y="471912"/>
                  </a:lnTo>
                  <a:cubicBezTo>
                    <a:pt x="1263720" y="471912"/>
                    <a:pt x="1329760" y="405872"/>
                    <a:pt x="1329760" y="325862"/>
                  </a:cubicBezTo>
                  <a:lnTo>
                    <a:pt x="1329760" y="146050"/>
                  </a:lnTo>
                  <a:cubicBezTo>
                    <a:pt x="1329760" y="66040"/>
                    <a:pt x="1263720" y="0"/>
                    <a:pt x="1183710"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sp>
        <p:sp>
          <p:nvSpPr>
            <p:cNvPr name="Freeform 5" id="5"/>
            <p:cNvSpPr/>
            <p:nvPr/>
          </p:nvSpPr>
          <p:spPr>
            <a:xfrm>
              <a:off x="0" y="0"/>
              <a:ext cx="1394530" cy="540492"/>
            </a:xfrm>
            <a:custGeom>
              <a:avLst/>
              <a:gdLst/>
              <a:ahLst/>
              <a:cxnLst/>
              <a:rect r="r" b="b" t="t" l="l"/>
              <a:pathLst>
                <a:path h="540492" w="1394530">
                  <a:moveTo>
                    <a:pt x="1331030" y="74930"/>
                  </a:moveTo>
                  <a:cubicBezTo>
                    <a:pt x="1303090" y="30480"/>
                    <a:pt x="1253560" y="0"/>
                    <a:pt x="1196410" y="0"/>
                  </a:cubicBezTo>
                  <a:lnTo>
                    <a:pt x="158750" y="0"/>
                  </a:lnTo>
                  <a:cubicBezTo>
                    <a:pt x="71120" y="0"/>
                    <a:pt x="0" y="71120"/>
                    <a:pt x="0" y="158750"/>
                  </a:cubicBezTo>
                  <a:lnTo>
                    <a:pt x="0" y="338562"/>
                  </a:lnTo>
                  <a:cubicBezTo>
                    <a:pt x="0" y="390632"/>
                    <a:pt x="25400" y="436352"/>
                    <a:pt x="63500" y="465562"/>
                  </a:cubicBezTo>
                  <a:cubicBezTo>
                    <a:pt x="91440" y="510012"/>
                    <a:pt x="140970" y="540492"/>
                    <a:pt x="196052" y="540492"/>
                  </a:cubicBezTo>
                  <a:lnTo>
                    <a:pt x="1235780" y="540492"/>
                  </a:lnTo>
                  <a:cubicBezTo>
                    <a:pt x="1323410" y="540492"/>
                    <a:pt x="1394530" y="469372"/>
                    <a:pt x="1394530" y="381742"/>
                  </a:cubicBezTo>
                  <a:lnTo>
                    <a:pt x="1394530" y="201930"/>
                  </a:lnTo>
                  <a:cubicBezTo>
                    <a:pt x="1394530" y="149860"/>
                    <a:pt x="1369130" y="104140"/>
                    <a:pt x="1331030" y="74930"/>
                  </a:cubicBezTo>
                  <a:close/>
                  <a:moveTo>
                    <a:pt x="12700" y="338562"/>
                  </a:moveTo>
                  <a:lnTo>
                    <a:pt x="12700" y="158750"/>
                  </a:lnTo>
                  <a:cubicBezTo>
                    <a:pt x="12700" y="78740"/>
                    <a:pt x="78740" y="12700"/>
                    <a:pt x="158750" y="12700"/>
                  </a:cubicBezTo>
                  <a:lnTo>
                    <a:pt x="1196410" y="12700"/>
                  </a:lnTo>
                  <a:cubicBezTo>
                    <a:pt x="1276420" y="12700"/>
                    <a:pt x="1342460" y="78740"/>
                    <a:pt x="1342460" y="158750"/>
                  </a:cubicBezTo>
                  <a:lnTo>
                    <a:pt x="1342460" y="338562"/>
                  </a:lnTo>
                  <a:cubicBezTo>
                    <a:pt x="1342460" y="418572"/>
                    <a:pt x="1276420" y="484612"/>
                    <a:pt x="1196410" y="484612"/>
                  </a:cubicBezTo>
                  <a:lnTo>
                    <a:pt x="158750" y="484612"/>
                  </a:lnTo>
                  <a:cubicBezTo>
                    <a:pt x="78740" y="484612"/>
                    <a:pt x="12700" y="419842"/>
                    <a:pt x="12700" y="338562"/>
                  </a:cubicBezTo>
                  <a:close/>
                  <a:moveTo>
                    <a:pt x="1383100" y="381742"/>
                  </a:moveTo>
                  <a:cubicBezTo>
                    <a:pt x="1383100" y="461752"/>
                    <a:pt x="1315790" y="527792"/>
                    <a:pt x="1235780" y="527792"/>
                  </a:cubicBezTo>
                  <a:lnTo>
                    <a:pt x="196052" y="527792"/>
                  </a:lnTo>
                  <a:cubicBezTo>
                    <a:pt x="157480" y="527792"/>
                    <a:pt x="120650" y="511282"/>
                    <a:pt x="93980" y="483342"/>
                  </a:cubicBezTo>
                  <a:cubicBezTo>
                    <a:pt x="114300" y="492232"/>
                    <a:pt x="135890" y="497312"/>
                    <a:pt x="160020" y="497312"/>
                  </a:cubicBezTo>
                  <a:lnTo>
                    <a:pt x="1197680" y="497312"/>
                  </a:lnTo>
                  <a:cubicBezTo>
                    <a:pt x="1285310" y="497312"/>
                    <a:pt x="1356430" y="426192"/>
                    <a:pt x="1356430" y="338562"/>
                  </a:cubicBezTo>
                  <a:lnTo>
                    <a:pt x="1356430" y="158750"/>
                  </a:lnTo>
                  <a:cubicBezTo>
                    <a:pt x="1356430" y="140970"/>
                    <a:pt x="1352620" y="123190"/>
                    <a:pt x="1347540" y="106680"/>
                  </a:cubicBezTo>
                  <a:cubicBezTo>
                    <a:pt x="1369130" y="132080"/>
                    <a:pt x="1383100" y="165100"/>
                    <a:pt x="1383100" y="201930"/>
                  </a:cubicBezTo>
                  <a:lnTo>
                    <a:pt x="1383100" y="381742"/>
                  </a:lnTo>
                  <a:cubicBezTo>
                    <a:pt x="1383100" y="381742"/>
                    <a:pt x="1383100" y="381742"/>
                    <a:pt x="1383100" y="381742"/>
                  </a:cubicBezTo>
                  <a:close/>
                </a:path>
              </a:pathLst>
            </a:custGeom>
            <a:solidFill>
              <a:srgbClr val="704430"/>
            </a:solidFill>
          </p:spPr>
        </p:sp>
      </p:grpSp>
      <p:grpSp>
        <p:nvGrpSpPr>
          <p:cNvPr name="Group 6" id="6"/>
          <p:cNvGrpSpPr/>
          <p:nvPr/>
        </p:nvGrpSpPr>
        <p:grpSpPr>
          <a:xfrm rot="0">
            <a:off x="7094893" y="811033"/>
            <a:ext cx="1377979" cy="1870844"/>
            <a:chOff x="0" y="0"/>
            <a:chExt cx="398102" cy="540492"/>
          </a:xfrm>
        </p:grpSpPr>
        <p:sp>
          <p:nvSpPr>
            <p:cNvPr name="Freeform 7" id="7"/>
            <p:cNvSpPr/>
            <p:nvPr/>
          </p:nvSpPr>
          <p:spPr>
            <a:xfrm>
              <a:off x="92710" y="106680"/>
              <a:ext cx="293962" cy="421112"/>
            </a:xfrm>
            <a:custGeom>
              <a:avLst/>
              <a:gdLst/>
              <a:ahLst/>
              <a:cxnLst/>
              <a:rect r="r" b="b" t="t" l="l"/>
              <a:pathLst>
                <a:path h="421112" w="293962">
                  <a:moveTo>
                    <a:pt x="267292" y="231882"/>
                  </a:moveTo>
                  <a:cubicBezTo>
                    <a:pt x="267292" y="319512"/>
                    <a:pt x="191092" y="390632"/>
                    <a:pt x="109812" y="390632"/>
                  </a:cubicBezTo>
                  <a:lnTo>
                    <a:pt x="66040" y="390632"/>
                  </a:lnTo>
                  <a:cubicBezTo>
                    <a:pt x="43180" y="390632"/>
                    <a:pt x="20320" y="385552"/>
                    <a:pt x="0" y="376662"/>
                  </a:cubicBezTo>
                  <a:cubicBezTo>
                    <a:pt x="26670" y="404602"/>
                    <a:pt x="63500" y="421112"/>
                    <a:pt x="96001" y="421112"/>
                  </a:cubicBezTo>
                  <a:lnTo>
                    <a:pt x="147912" y="421112"/>
                  </a:lnTo>
                  <a:cubicBezTo>
                    <a:pt x="227922" y="421112"/>
                    <a:pt x="293962" y="355072"/>
                    <a:pt x="293962" y="275062"/>
                  </a:cubicBezTo>
                  <a:lnTo>
                    <a:pt x="293962" y="95250"/>
                  </a:lnTo>
                  <a:cubicBezTo>
                    <a:pt x="293962" y="58420"/>
                    <a:pt x="279992" y="25400"/>
                    <a:pt x="258402" y="0"/>
                  </a:cubicBezTo>
                  <a:cubicBezTo>
                    <a:pt x="264752" y="16510"/>
                    <a:pt x="267292" y="34290"/>
                    <a:pt x="267292" y="52070"/>
                  </a:cubicBezTo>
                  <a:lnTo>
                    <a:pt x="267292" y="231882"/>
                  </a:lnTo>
                  <a:lnTo>
                    <a:pt x="267292" y="231882"/>
                  </a:lnTo>
                  <a:close/>
                </a:path>
              </a:pathLst>
            </a:custGeom>
            <a:solidFill>
              <a:srgbClr val="704430"/>
            </a:solidFill>
          </p:spPr>
        </p:sp>
        <p:sp>
          <p:nvSpPr>
            <p:cNvPr name="Freeform 8" id="8"/>
            <p:cNvSpPr/>
            <p:nvPr/>
          </p:nvSpPr>
          <p:spPr>
            <a:xfrm>
              <a:off x="12700" y="12700"/>
              <a:ext cx="333332" cy="471912"/>
            </a:xfrm>
            <a:custGeom>
              <a:avLst/>
              <a:gdLst/>
              <a:ahLst/>
              <a:cxnLst/>
              <a:rect r="r" b="b" t="t" l="l"/>
              <a:pathLst>
                <a:path h="471912" w="333332">
                  <a:moveTo>
                    <a:pt x="146050" y="471912"/>
                  </a:moveTo>
                  <a:lnTo>
                    <a:pt x="187282" y="471912"/>
                  </a:lnTo>
                  <a:cubicBezTo>
                    <a:pt x="267292" y="471912"/>
                    <a:pt x="333332" y="405872"/>
                    <a:pt x="333332" y="325862"/>
                  </a:cubicBezTo>
                  <a:lnTo>
                    <a:pt x="333332" y="146050"/>
                  </a:lnTo>
                  <a:cubicBezTo>
                    <a:pt x="333332" y="66040"/>
                    <a:pt x="267292" y="0"/>
                    <a:pt x="187282"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sp>
        <p:sp>
          <p:nvSpPr>
            <p:cNvPr name="Freeform 9" id="9"/>
            <p:cNvSpPr/>
            <p:nvPr/>
          </p:nvSpPr>
          <p:spPr>
            <a:xfrm>
              <a:off x="0" y="0"/>
              <a:ext cx="398102" cy="540492"/>
            </a:xfrm>
            <a:custGeom>
              <a:avLst/>
              <a:gdLst/>
              <a:ahLst/>
              <a:cxnLst/>
              <a:rect r="r" b="b" t="t" l="l"/>
              <a:pathLst>
                <a:path h="540492" w="398102">
                  <a:moveTo>
                    <a:pt x="334602" y="74930"/>
                  </a:moveTo>
                  <a:cubicBezTo>
                    <a:pt x="306662" y="30480"/>
                    <a:pt x="257132" y="0"/>
                    <a:pt x="199982" y="0"/>
                  </a:cubicBezTo>
                  <a:lnTo>
                    <a:pt x="158750" y="0"/>
                  </a:lnTo>
                  <a:cubicBezTo>
                    <a:pt x="71120" y="0"/>
                    <a:pt x="0" y="71120"/>
                    <a:pt x="0" y="158750"/>
                  </a:cubicBezTo>
                  <a:lnTo>
                    <a:pt x="0" y="338562"/>
                  </a:lnTo>
                  <a:cubicBezTo>
                    <a:pt x="0" y="390632"/>
                    <a:pt x="25400" y="436352"/>
                    <a:pt x="63500" y="465562"/>
                  </a:cubicBezTo>
                  <a:cubicBezTo>
                    <a:pt x="91440" y="510012"/>
                    <a:pt x="140970" y="540492"/>
                    <a:pt x="188711" y="540492"/>
                  </a:cubicBezTo>
                  <a:lnTo>
                    <a:pt x="239352" y="540492"/>
                  </a:lnTo>
                  <a:cubicBezTo>
                    <a:pt x="326982" y="540492"/>
                    <a:pt x="398102" y="469372"/>
                    <a:pt x="398102" y="381742"/>
                  </a:cubicBezTo>
                  <a:lnTo>
                    <a:pt x="398102" y="201930"/>
                  </a:lnTo>
                  <a:cubicBezTo>
                    <a:pt x="398102" y="149860"/>
                    <a:pt x="372702" y="104140"/>
                    <a:pt x="334602" y="74930"/>
                  </a:cubicBezTo>
                  <a:close/>
                  <a:moveTo>
                    <a:pt x="12700" y="338562"/>
                  </a:moveTo>
                  <a:lnTo>
                    <a:pt x="12700" y="158750"/>
                  </a:lnTo>
                  <a:cubicBezTo>
                    <a:pt x="12700" y="78740"/>
                    <a:pt x="78740" y="12700"/>
                    <a:pt x="158750" y="12700"/>
                  </a:cubicBezTo>
                  <a:lnTo>
                    <a:pt x="199982" y="12700"/>
                  </a:lnTo>
                  <a:cubicBezTo>
                    <a:pt x="279992" y="12700"/>
                    <a:pt x="346032" y="78740"/>
                    <a:pt x="346032" y="158750"/>
                  </a:cubicBezTo>
                  <a:lnTo>
                    <a:pt x="346032" y="338562"/>
                  </a:lnTo>
                  <a:cubicBezTo>
                    <a:pt x="346032" y="418572"/>
                    <a:pt x="279992" y="484612"/>
                    <a:pt x="199982" y="484612"/>
                  </a:cubicBezTo>
                  <a:lnTo>
                    <a:pt x="158750" y="484612"/>
                  </a:lnTo>
                  <a:cubicBezTo>
                    <a:pt x="78740" y="484612"/>
                    <a:pt x="12700" y="419842"/>
                    <a:pt x="12700" y="338562"/>
                  </a:cubicBezTo>
                  <a:close/>
                  <a:moveTo>
                    <a:pt x="386672" y="381742"/>
                  </a:moveTo>
                  <a:cubicBezTo>
                    <a:pt x="386672" y="461752"/>
                    <a:pt x="319362" y="527792"/>
                    <a:pt x="239352" y="527792"/>
                  </a:cubicBezTo>
                  <a:lnTo>
                    <a:pt x="188711" y="527792"/>
                  </a:lnTo>
                  <a:cubicBezTo>
                    <a:pt x="157480" y="527792"/>
                    <a:pt x="120650" y="511282"/>
                    <a:pt x="93980" y="483342"/>
                  </a:cubicBezTo>
                  <a:cubicBezTo>
                    <a:pt x="114300" y="492232"/>
                    <a:pt x="135890" y="497312"/>
                    <a:pt x="160020" y="497312"/>
                  </a:cubicBezTo>
                  <a:lnTo>
                    <a:pt x="201252" y="497312"/>
                  </a:lnTo>
                  <a:cubicBezTo>
                    <a:pt x="288882" y="497312"/>
                    <a:pt x="360002" y="426192"/>
                    <a:pt x="360002" y="338562"/>
                  </a:cubicBezTo>
                  <a:lnTo>
                    <a:pt x="360002" y="158750"/>
                  </a:lnTo>
                  <a:cubicBezTo>
                    <a:pt x="360002" y="140970"/>
                    <a:pt x="356192" y="123190"/>
                    <a:pt x="351112" y="106680"/>
                  </a:cubicBezTo>
                  <a:cubicBezTo>
                    <a:pt x="372702" y="132080"/>
                    <a:pt x="386672" y="165100"/>
                    <a:pt x="386672" y="201930"/>
                  </a:cubicBezTo>
                  <a:lnTo>
                    <a:pt x="386672" y="381742"/>
                  </a:lnTo>
                  <a:cubicBezTo>
                    <a:pt x="386672" y="381742"/>
                    <a:pt x="386672" y="381742"/>
                    <a:pt x="386672" y="381742"/>
                  </a:cubicBezTo>
                  <a:close/>
                </a:path>
              </a:pathLst>
            </a:custGeom>
            <a:solidFill>
              <a:srgbClr val="704430"/>
            </a:solidFill>
          </p:spPr>
        </p:sp>
      </p:grpSp>
      <p:grpSp>
        <p:nvGrpSpPr>
          <p:cNvPr name="Group 10" id="10"/>
          <p:cNvGrpSpPr/>
          <p:nvPr/>
        </p:nvGrpSpPr>
        <p:grpSpPr>
          <a:xfrm rot="0">
            <a:off x="1520522" y="1795041"/>
            <a:ext cx="15323155" cy="7657113"/>
            <a:chOff x="0" y="0"/>
            <a:chExt cx="4426901" cy="2212161"/>
          </a:xfrm>
        </p:grpSpPr>
        <p:sp>
          <p:nvSpPr>
            <p:cNvPr name="Freeform 11" id="11"/>
            <p:cNvSpPr/>
            <p:nvPr/>
          </p:nvSpPr>
          <p:spPr>
            <a:xfrm>
              <a:off x="92710" y="106680"/>
              <a:ext cx="4322761" cy="2092781"/>
            </a:xfrm>
            <a:custGeom>
              <a:avLst/>
              <a:gdLst/>
              <a:ahLst/>
              <a:cxnLst/>
              <a:rect r="r" b="b" t="t" l="l"/>
              <a:pathLst>
                <a:path h="2092781" w="432276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name="Freeform 12" id="12"/>
            <p:cNvSpPr/>
            <p:nvPr/>
          </p:nvSpPr>
          <p:spPr>
            <a:xfrm>
              <a:off x="12700" y="12700"/>
              <a:ext cx="4362131" cy="2143581"/>
            </a:xfrm>
            <a:custGeom>
              <a:avLst/>
              <a:gdLst/>
              <a:ahLst/>
              <a:cxnLst/>
              <a:rect r="r" b="b" t="t" l="l"/>
              <a:pathLst>
                <a:path h="2143581" w="436213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name="Freeform 13" id="13"/>
            <p:cNvSpPr/>
            <p:nvPr/>
          </p:nvSpPr>
          <p:spPr>
            <a:xfrm>
              <a:off x="0" y="0"/>
              <a:ext cx="4426901" cy="2212161"/>
            </a:xfrm>
            <a:custGeom>
              <a:avLst/>
              <a:gdLst/>
              <a:ahLst/>
              <a:cxnLst/>
              <a:rect r="r" b="b" t="t" l="l"/>
              <a:pathLst>
                <a:path h="2212161" w="442690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grpSp>
        <p:nvGrpSpPr>
          <p:cNvPr name="Group 14" id="14"/>
          <p:cNvGrpSpPr/>
          <p:nvPr/>
        </p:nvGrpSpPr>
        <p:grpSpPr>
          <a:xfrm rot="0">
            <a:off x="2575183" y="2246427"/>
            <a:ext cx="10675301" cy="823276"/>
            <a:chOff x="0" y="0"/>
            <a:chExt cx="24817148" cy="1913890"/>
          </a:xfrm>
        </p:grpSpPr>
        <p:sp>
          <p:nvSpPr>
            <p:cNvPr name="Freeform 15" id="15"/>
            <p:cNvSpPr/>
            <p:nvPr/>
          </p:nvSpPr>
          <p:spPr>
            <a:xfrm>
              <a:off x="0" y="0"/>
              <a:ext cx="24817149" cy="1913890"/>
            </a:xfrm>
            <a:custGeom>
              <a:avLst/>
              <a:gdLst/>
              <a:ahLst/>
              <a:cxnLst/>
              <a:rect r="r" b="b" t="t" l="l"/>
              <a:pathLst>
                <a:path h="1913890" w="24817149">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B9DDBF"/>
            </a:solidFill>
          </p:spPr>
        </p:sp>
      </p:grpSp>
      <p:sp>
        <p:nvSpPr>
          <p:cNvPr name="AutoShape 16" id="16"/>
          <p:cNvSpPr/>
          <p:nvPr/>
        </p:nvSpPr>
        <p:spPr>
          <a:xfrm rot="5400000">
            <a:off x="7482408" y="1297248"/>
            <a:ext cx="450550" cy="0"/>
          </a:xfrm>
          <a:prstGeom prst="line">
            <a:avLst/>
          </a:prstGeom>
          <a:ln cap="rnd" w="47625">
            <a:solidFill>
              <a:srgbClr val="704430"/>
            </a:solidFill>
            <a:prstDash val="solid"/>
            <a:headEnd type="none" len="sm" w="sm"/>
            <a:tailEnd type="none" len="sm" w="sm"/>
          </a:ln>
        </p:spPr>
      </p:sp>
      <p:sp>
        <p:nvSpPr>
          <p:cNvPr name="AutoShape 17" id="17"/>
          <p:cNvSpPr/>
          <p:nvPr/>
        </p:nvSpPr>
        <p:spPr>
          <a:xfrm rot="0">
            <a:off x="7482408" y="1297248"/>
            <a:ext cx="450550" cy="0"/>
          </a:xfrm>
          <a:prstGeom prst="line">
            <a:avLst/>
          </a:prstGeom>
          <a:ln cap="rnd" w="47625">
            <a:solidFill>
              <a:srgbClr val="704430"/>
            </a:solidFill>
            <a:prstDash val="solid"/>
            <a:headEnd type="none" len="sm" w="sm"/>
            <a:tailEnd type="none" len="sm" w="sm"/>
          </a:ln>
        </p:spPr>
      </p:sp>
      <p:sp>
        <p:nvSpPr>
          <p:cNvPr name="AutoShape 18" id="18"/>
          <p:cNvSpPr/>
          <p:nvPr/>
        </p:nvSpPr>
        <p:spPr>
          <a:xfrm rot="0">
            <a:off x="15271777" y="2442503"/>
            <a:ext cx="450550" cy="0"/>
          </a:xfrm>
          <a:prstGeom prst="line">
            <a:avLst/>
          </a:prstGeom>
          <a:ln cap="rnd" w="47625">
            <a:solidFill>
              <a:srgbClr val="704430"/>
            </a:solidFill>
            <a:prstDash val="solid"/>
            <a:headEnd type="none" len="sm" w="sm"/>
            <a:tailEnd type="none" len="sm" w="sm"/>
          </a:ln>
        </p:spPr>
      </p:sp>
      <p:sp>
        <p:nvSpPr>
          <p:cNvPr name="AutoShape 19" id="19"/>
          <p:cNvSpPr/>
          <p:nvPr/>
        </p:nvSpPr>
        <p:spPr>
          <a:xfrm rot="0">
            <a:off x="15271777" y="2634252"/>
            <a:ext cx="450550" cy="0"/>
          </a:xfrm>
          <a:prstGeom prst="line">
            <a:avLst/>
          </a:prstGeom>
          <a:ln cap="rnd" w="47625">
            <a:solidFill>
              <a:srgbClr val="704430"/>
            </a:solidFill>
            <a:prstDash val="solid"/>
            <a:headEnd type="none" len="sm" w="sm"/>
            <a:tailEnd type="none" len="sm" w="sm"/>
          </a:ln>
        </p:spPr>
      </p:sp>
      <p:sp>
        <p:nvSpPr>
          <p:cNvPr name="AutoShape 20" id="20"/>
          <p:cNvSpPr/>
          <p:nvPr/>
        </p:nvSpPr>
        <p:spPr>
          <a:xfrm rot="0">
            <a:off x="15271777" y="2826001"/>
            <a:ext cx="450550" cy="0"/>
          </a:xfrm>
          <a:prstGeom prst="line">
            <a:avLst/>
          </a:prstGeom>
          <a:ln cap="rnd" w="47625">
            <a:solidFill>
              <a:srgbClr val="704430"/>
            </a:solidFill>
            <a:prstDash val="solid"/>
            <a:headEnd type="none" len="sm" w="sm"/>
            <a:tailEnd type="none" len="sm" w="sm"/>
          </a:ln>
        </p:spPr>
      </p:sp>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39310" y="2377623"/>
            <a:ext cx="456119" cy="516849"/>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833244" y="2257037"/>
            <a:ext cx="758021" cy="758021"/>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911752" y="2377623"/>
            <a:ext cx="538384" cy="516849"/>
          </a:xfrm>
          <a:prstGeom prst="rect">
            <a:avLst/>
          </a:prstGeom>
        </p:spPr>
      </p:pic>
      <p:pic>
        <p:nvPicPr>
          <p:cNvPr name="Picture 24" id="2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712516" y="2377623"/>
            <a:ext cx="394685" cy="516849"/>
          </a:xfrm>
          <a:prstGeom prst="rect">
            <a:avLst/>
          </a:prstGeom>
        </p:spPr>
      </p:pic>
      <p:grpSp>
        <p:nvGrpSpPr>
          <p:cNvPr name="Group 25" id="25"/>
          <p:cNvGrpSpPr/>
          <p:nvPr/>
        </p:nvGrpSpPr>
        <p:grpSpPr>
          <a:xfrm rot="0">
            <a:off x="14350757" y="1070721"/>
            <a:ext cx="406363" cy="406363"/>
            <a:chOff x="0" y="0"/>
            <a:chExt cx="6350000" cy="6350000"/>
          </a:xfrm>
        </p:grpSpPr>
        <p:sp>
          <p:nvSpPr>
            <p:cNvPr name="Freeform 26" id="2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9DDBF"/>
            </a:solidFill>
          </p:spPr>
        </p:sp>
      </p:grpSp>
      <p:grpSp>
        <p:nvGrpSpPr>
          <p:cNvPr name="Group 27" id="27"/>
          <p:cNvGrpSpPr/>
          <p:nvPr/>
        </p:nvGrpSpPr>
        <p:grpSpPr>
          <a:xfrm rot="0">
            <a:off x="15040638" y="1070721"/>
            <a:ext cx="406363" cy="406363"/>
            <a:chOff x="0" y="0"/>
            <a:chExt cx="6350000" cy="6350000"/>
          </a:xfrm>
        </p:grpSpPr>
        <p:sp>
          <p:nvSpPr>
            <p:cNvPr name="Freeform 28" id="2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9DDBF"/>
            </a:solidFill>
          </p:spPr>
        </p:sp>
      </p:grpSp>
      <p:grpSp>
        <p:nvGrpSpPr>
          <p:cNvPr name="Group 29" id="29"/>
          <p:cNvGrpSpPr/>
          <p:nvPr/>
        </p:nvGrpSpPr>
        <p:grpSpPr>
          <a:xfrm rot="0">
            <a:off x="15730518" y="1070721"/>
            <a:ext cx="406363" cy="406363"/>
            <a:chOff x="0" y="0"/>
            <a:chExt cx="6350000" cy="6350000"/>
          </a:xfrm>
        </p:grpSpPr>
        <p:sp>
          <p:nvSpPr>
            <p:cNvPr name="Freeform 30" id="3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9DDBF"/>
            </a:solidFill>
          </p:spPr>
        </p:sp>
      </p:grpSp>
      <p:sp>
        <p:nvSpPr>
          <p:cNvPr name="TextBox 31" id="31"/>
          <p:cNvSpPr txBox="true"/>
          <p:nvPr/>
        </p:nvSpPr>
        <p:spPr>
          <a:xfrm rot="0">
            <a:off x="2017719" y="3575692"/>
            <a:ext cx="10173399" cy="4075488"/>
          </a:xfrm>
          <a:prstGeom prst="rect">
            <a:avLst/>
          </a:prstGeom>
        </p:spPr>
        <p:txBody>
          <a:bodyPr anchor="t" rtlCol="false" tIns="0" lIns="0" bIns="0" rIns="0">
            <a:spAutoFit/>
          </a:bodyPr>
          <a:lstStyle/>
          <a:p>
            <a:pPr algn="ctr">
              <a:lnSpc>
                <a:spcPts val="15659"/>
              </a:lnSpc>
            </a:pPr>
            <a:r>
              <a:rPr lang="en-US" sz="15979">
                <a:solidFill>
                  <a:srgbClr val="704430"/>
                </a:solidFill>
                <a:latin typeface="Maven Pro Bold"/>
              </a:rPr>
              <a:t>QUẢN LÝ SIÊU THỊ</a:t>
            </a:r>
          </a:p>
        </p:txBody>
      </p:sp>
      <p:pic>
        <p:nvPicPr>
          <p:cNvPr name="Picture 32" id="32"/>
          <p:cNvPicPr>
            <a:picLocks noChangeAspect="true"/>
          </p:cNvPicPr>
          <p:nvPr/>
        </p:nvPicPr>
        <p:blipFill>
          <a:blip r:embed="rId10"/>
          <a:srcRect l="0" t="0" r="0" b="0"/>
          <a:stretch>
            <a:fillRect/>
          </a:stretch>
        </p:blipFill>
        <p:spPr>
          <a:xfrm flipH="false" flipV="false" rot="0">
            <a:off x="10957940" y="3069702"/>
            <a:ext cx="5750608" cy="5750608"/>
          </a:xfrm>
          <a:prstGeom prst="rect">
            <a:avLst/>
          </a:prstGeom>
        </p:spPr>
      </p:pic>
      <p:sp>
        <p:nvSpPr>
          <p:cNvPr name="TextBox 33" id="33"/>
          <p:cNvSpPr txBox="true"/>
          <p:nvPr/>
        </p:nvSpPr>
        <p:spPr>
          <a:xfrm rot="0">
            <a:off x="2911752" y="1126751"/>
            <a:ext cx="3389965" cy="445770"/>
          </a:xfrm>
          <a:prstGeom prst="rect">
            <a:avLst/>
          </a:prstGeom>
        </p:spPr>
        <p:txBody>
          <a:bodyPr anchor="t" rtlCol="false" tIns="0" lIns="0" bIns="0" rIns="0">
            <a:spAutoFit/>
          </a:bodyPr>
          <a:lstStyle/>
          <a:p>
            <a:pPr algn="ctr">
              <a:lnSpc>
                <a:spcPts val="3300"/>
              </a:lnSpc>
            </a:pPr>
            <a:r>
              <a:rPr lang="en-US" sz="3300">
                <a:solidFill>
                  <a:srgbClr val="704430"/>
                </a:solidFill>
                <a:latin typeface="Nunito"/>
              </a:rPr>
              <a:t>Nhóm 3</a:t>
            </a:r>
          </a:p>
        </p:txBody>
      </p:sp>
      <p:sp>
        <p:nvSpPr>
          <p:cNvPr name="TextBox 34" id="34"/>
          <p:cNvSpPr txBox="true"/>
          <p:nvPr/>
        </p:nvSpPr>
        <p:spPr>
          <a:xfrm rot="0">
            <a:off x="3000592" y="7832155"/>
            <a:ext cx="8207652" cy="590550"/>
          </a:xfrm>
          <a:prstGeom prst="rect">
            <a:avLst/>
          </a:prstGeom>
        </p:spPr>
        <p:txBody>
          <a:bodyPr anchor="t" rtlCol="false" tIns="0" lIns="0" bIns="0" rIns="0">
            <a:spAutoFit/>
          </a:bodyPr>
          <a:lstStyle/>
          <a:p>
            <a:pPr algn="ctr">
              <a:lnSpc>
                <a:spcPts val="4799"/>
              </a:lnSpc>
            </a:pPr>
            <a:r>
              <a:rPr lang="en-US" sz="3999" spc="119">
                <a:solidFill>
                  <a:srgbClr val="704430"/>
                </a:solidFill>
                <a:latin typeface="Nunito"/>
              </a:rPr>
              <a:t>KAD SUPPERMARKET</a:t>
            </a:r>
          </a:p>
        </p:txBody>
      </p:sp>
      <p:pic>
        <p:nvPicPr>
          <p:cNvPr name="Picture 35" id="35"/>
          <p:cNvPicPr>
            <a:picLocks noChangeAspect="true"/>
          </p:cNvPicPr>
          <p:nvPr/>
        </p:nvPicPr>
        <p:blipFill>
          <a:blip r:embed="rId10"/>
          <a:srcRect l="0" t="0" r="0" b="0"/>
          <a:stretch>
            <a:fillRect/>
          </a:stretch>
        </p:blipFill>
        <p:spPr>
          <a:xfrm flipH="false" flipV="false" rot="0">
            <a:off x="16168094" y="-188375"/>
            <a:ext cx="2302451" cy="2302451"/>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1D79D"/>
        </a:solidFill>
      </p:bgPr>
    </p:bg>
    <p:spTree>
      <p:nvGrpSpPr>
        <p:cNvPr id="1" name=""/>
        <p:cNvGrpSpPr/>
        <p:nvPr/>
      </p:nvGrpSpPr>
      <p:grpSpPr>
        <a:xfrm>
          <a:off x="0" y="0"/>
          <a:ext cx="0" cy="0"/>
          <a:chOff x="0" y="0"/>
          <a:chExt cx="0" cy="0"/>
        </a:xfrm>
      </p:grpSpPr>
      <p:grpSp>
        <p:nvGrpSpPr>
          <p:cNvPr name="Group 2" id="2"/>
          <p:cNvGrpSpPr/>
          <p:nvPr/>
        </p:nvGrpSpPr>
        <p:grpSpPr>
          <a:xfrm rot="0">
            <a:off x="1482422" y="1274865"/>
            <a:ext cx="15323155" cy="7813469"/>
            <a:chOff x="0" y="0"/>
            <a:chExt cx="4426901" cy="2257332"/>
          </a:xfrm>
        </p:grpSpPr>
        <p:sp>
          <p:nvSpPr>
            <p:cNvPr name="Freeform 3" id="3"/>
            <p:cNvSpPr/>
            <p:nvPr/>
          </p:nvSpPr>
          <p:spPr>
            <a:xfrm>
              <a:off x="92710" y="106680"/>
              <a:ext cx="4322761" cy="2137953"/>
            </a:xfrm>
            <a:custGeom>
              <a:avLst/>
              <a:gdLst/>
              <a:ahLst/>
              <a:cxnLst/>
              <a:rect r="r" b="b" t="t" l="l"/>
              <a:pathLst>
                <a:path h="2137953" w="4322761">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704430"/>
            </a:solidFill>
          </p:spPr>
        </p:sp>
        <p:sp>
          <p:nvSpPr>
            <p:cNvPr name="Freeform 4" id="4"/>
            <p:cNvSpPr/>
            <p:nvPr/>
          </p:nvSpPr>
          <p:spPr>
            <a:xfrm>
              <a:off x="12700" y="12700"/>
              <a:ext cx="4362131" cy="2188752"/>
            </a:xfrm>
            <a:custGeom>
              <a:avLst/>
              <a:gdLst/>
              <a:ahLst/>
              <a:cxnLst/>
              <a:rect r="r" b="b" t="t" l="l"/>
              <a:pathLst>
                <a:path h="2188752" w="4362131">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E7F6EA"/>
            </a:solidFill>
          </p:spPr>
        </p:sp>
        <p:sp>
          <p:nvSpPr>
            <p:cNvPr name="Freeform 5" id="5"/>
            <p:cNvSpPr/>
            <p:nvPr/>
          </p:nvSpPr>
          <p:spPr>
            <a:xfrm>
              <a:off x="0" y="0"/>
              <a:ext cx="4426901" cy="2257333"/>
            </a:xfrm>
            <a:custGeom>
              <a:avLst/>
              <a:gdLst/>
              <a:ahLst/>
              <a:cxnLst/>
              <a:rect r="r" b="b" t="t" l="l"/>
              <a:pathLst>
                <a:path h="2257333" w="4426901">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704430"/>
            </a:solidFill>
          </p:spPr>
        </p:sp>
      </p:grpSp>
      <p:grpSp>
        <p:nvGrpSpPr>
          <p:cNvPr name="Group 6" id="6"/>
          <p:cNvGrpSpPr/>
          <p:nvPr/>
        </p:nvGrpSpPr>
        <p:grpSpPr>
          <a:xfrm rot="0">
            <a:off x="2386606" y="120871"/>
            <a:ext cx="13514787" cy="987307"/>
            <a:chOff x="0" y="0"/>
            <a:chExt cx="31418177" cy="2295217"/>
          </a:xfrm>
        </p:grpSpPr>
        <p:sp>
          <p:nvSpPr>
            <p:cNvPr name="Freeform 7" id="7"/>
            <p:cNvSpPr/>
            <p:nvPr/>
          </p:nvSpPr>
          <p:spPr>
            <a:xfrm>
              <a:off x="0" y="0"/>
              <a:ext cx="31418175" cy="2295217"/>
            </a:xfrm>
            <a:custGeom>
              <a:avLst/>
              <a:gdLst/>
              <a:ahLst/>
              <a:cxnLst/>
              <a:rect r="r" b="b" t="t" l="l"/>
              <a:pathLst>
                <a:path h="2295217" w="31418175">
                  <a:moveTo>
                    <a:pt x="31418175" y="1147609"/>
                  </a:moveTo>
                  <a:lnTo>
                    <a:pt x="31418175" y="1147609"/>
                  </a:lnTo>
                  <a:cubicBezTo>
                    <a:pt x="31418175" y="1866719"/>
                    <a:pt x="30989805" y="2295217"/>
                    <a:pt x="30461232" y="2295217"/>
                  </a:cubicBezTo>
                  <a:lnTo>
                    <a:pt x="956945" y="2295217"/>
                  </a:lnTo>
                  <a:cubicBezTo>
                    <a:pt x="428371" y="2295217"/>
                    <a:pt x="0" y="1866719"/>
                    <a:pt x="0" y="1147609"/>
                  </a:cubicBezTo>
                  <a:lnTo>
                    <a:pt x="0" y="1147609"/>
                  </a:lnTo>
                  <a:cubicBezTo>
                    <a:pt x="0" y="428371"/>
                    <a:pt x="428371" y="0"/>
                    <a:pt x="956945" y="0"/>
                  </a:cubicBezTo>
                  <a:lnTo>
                    <a:pt x="30461232" y="0"/>
                  </a:lnTo>
                  <a:cubicBezTo>
                    <a:pt x="30989677" y="0"/>
                    <a:pt x="31418175" y="428371"/>
                    <a:pt x="31418175" y="1147609"/>
                  </a:cubicBezTo>
                  <a:close/>
                </a:path>
              </a:pathLst>
            </a:custGeom>
            <a:solidFill>
              <a:srgbClr val="FFDB48"/>
            </a:solidFill>
          </p:spPr>
        </p:sp>
      </p:grpSp>
      <p:sp>
        <p:nvSpPr>
          <p:cNvPr name="AutoShape 8" id="8"/>
          <p:cNvSpPr/>
          <p:nvPr/>
        </p:nvSpPr>
        <p:spPr>
          <a:xfrm rot="0">
            <a:off x="15233677" y="1922327"/>
            <a:ext cx="450550" cy="0"/>
          </a:xfrm>
          <a:prstGeom prst="line">
            <a:avLst/>
          </a:prstGeom>
          <a:ln cap="rnd" w="47625">
            <a:solidFill>
              <a:srgbClr val="704430"/>
            </a:solidFill>
            <a:prstDash val="solid"/>
            <a:headEnd type="none" len="sm" w="sm"/>
            <a:tailEnd type="none" len="sm" w="sm"/>
          </a:ln>
        </p:spPr>
      </p:sp>
      <p:sp>
        <p:nvSpPr>
          <p:cNvPr name="AutoShape 9" id="9"/>
          <p:cNvSpPr/>
          <p:nvPr/>
        </p:nvSpPr>
        <p:spPr>
          <a:xfrm rot="0">
            <a:off x="15233677" y="2114076"/>
            <a:ext cx="450550" cy="0"/>
          </a:xfrm>
          <a:prstGeom prst="line">
            <a:avLst/>
          </a:prstGeom>
          <a:ln cap="rnd" w="47625">
            <a:solidFill>
              <a:srgbClr val="704430"/>
            </a:solidFill>
            <a:prstDash val="solid"/>
            <a:headEnd type="none" len="sm" w="sm"/>
            <a:tailEnd type="none" len="sm" w="sm"/>
          </a:ln>
        </p:spPr>
      </p:sp>
      <p:sp>
        <p:nvSpPr>
          <p:cNvPr name="AutoShape 10" id="10"/>
          <p:cNvSpPr/>
          <p:nvPr/>
        </p:nvSpPr>
        <p:spPr>
          <a:xfrm rot="0">
            <a:off x="15233677" y="2305825"/>
            <a:ext cx="450550" cy="0"/>
          </a:xfrm>
          <a:prstGeom prst="line">
            <a:avLst/>
          </a:prstGeom>
          <a:ln cap="rnd" w="47625">
            <a:solidFill>
              <a:srgbClr val="704430"/>
            </a:solidFill>
            <a:prstDash val="solid"/>
            <a:headEnd type="none" len="sm" w="sm"/>
            <a:tailEnd type="none" len="sm" w="sm"/>
          </a:ln>
        </p:spPr>
      </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01210" y="1857447"/>
            <a:ext cx="456119" cy="516849"/>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795144" y="1736861"/>
            <a:ext cx="758021" cy="758021"/>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73652" y="1857447"/>
            <a:ext cx="538384" cy="516849"/>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674416" y="1857447"/>
            <a:ext cx="394685" cy="516849"/>
          </a:xfrm>
          <a:prstGeom prst="rect">
            <a:avLst/>
          </a:prstGeom>
        </p:spPr>
      </p:pic>
      <p:pic>
        <p:nvPicPr>
          <p:cNvPr name="Picture 15" id="1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78603">
            <a:off x="14762702" y="6826165"/>
            <a:ext cx="3235365" cy="3277074"/>
          </a:xfrm>
          <a:prstGeom prst="rect">
            <a:avLst/>
          </a:prstGeom>
        </p:spPr>
      </p:pic>
      <p:pic>
        <p:nvPicPr>
          <p:cNvPr name="Picture 16" id="16"/>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386082" y="6439052"/>
            <a:ext cx="4905872" cy="4114800"/>
          </a:xfrm>
          <a:prstGeom prst="rect">
            <a:avLst/>
          </a:prstGeom>
        </p:spPr>
      </p:pic>
      <p:sp>
        <p:nvSpPr>
          <p:cNvPr name="TextBox 17" id="17"/>
          <p:cNvSpPr txBox="true"/>
          <p:nvPr/>
        </p:nvSpPr>
        <p:spPr>
          <a:xfrm rot="0">
            <a:off x="2069536" y="1723551"/>
            <a:ext cx="13614691" cy="828675"/>
          </a:xfrm>
          <a:prstGeom prst="rect">
            <a:avLst/>
          </a:prstGeom>
        </p:spPr>
        <p:txBody>
          <a:bodyPr anchor="t" rtlCol="false" tIns="0" lIns="0" bIns="0" rIns="0">
            <a:spAutoFit/>
          </a:bodyPr>
          <a:lstStyle/>
          <a:p>
            <a:pPr algn="ctr">
              <a:lnSpc>
                <a:spcPts val="6599"/>
              </a:lnSpc>
            </a:pPr>
            <a:r>
              <a:rPr lang="en-US" sz="5499">
                <a:solidFill>
                  <a:srgbClr val="704430"/>
                </a:solidFill>
                <a:latin typeface="Times Neue Roman"/>
              </a:rPr>
              <a:t>Giới Thiệu Đề Tài</a:t>
            </a:r>
          </a:p>
        </p:txBody>
      </p:sp>
      <p:sp>
        <p:nvSpPr>
          <p:cNvPr name="TextBox 18" id="18"/>
          <p:cNvSpPr txBox="true"/>
          <p:nvPr/>
        </p:nvSpPr>
        <p:spPr>
          <a:xfrm rot="0">
            <a:off x="2873652" y="3216201"/>
            <a:ext cx="5806103" cy="4889500"/>
          </a:xfrm>
          <a:prstGeom prst="rect">
            <a:avLst/>
          </a:prstGeom>
        </p:spPr>
        <p:txBody>
          <a:bodyPr anchor="t" rtlCol="false" tIns="0" lIns="0" bIns="0" rIns="0">
            <a:spAutoFit/>
          </a:bodyPr>
          <a:lstStyle/>
          <a:p>
            <a:pPr algn="just" marL="755651" indent="-377825" lvl="1">
              <a:lnSpc>
                <a:spcPts val="5600"/>
              </a:lnSpc>
              <a:buFont typeface="Arial"/>
              <a:buChar char="•"/>
            </a:pPr>
            <a:r>
              <a:rPr lang="en-US" sz="3500">
                <a:solidFill>
                  <a:srgbClr val="704430"/>
                </a:solidFill>
                <a:latin typeface="Nunito"/>
              </a:rPr>
              <a:t>Chương trình quản lý bán hàng sẽ kế thừa mô hình kinh doanh của hệ thống phân phối đang có trên thị trường. </a:t>
            </a:r>
          </a:p>
          <a:p>
            <a:pPr algn="just">
              <a:lnSpc>
                <a:spcPts val="5600"/>
              </a:lnSpc>
            </a:pPr>
          </a:p>
          <a:p>
            <a:pPr algn="just">
              <a:lnSpc>
                <a:spcPts val="5600"/>
              </a:lnSpc>
            </a:pPr>
          </a:p>
        </p:txBody>
      </p:sp>
      <p:sp>
        <p:nvSpPr>
          <p:cNvPr name="TextBox 19" id="19"/>
          <p:cNvSpPr txBox="true"/>
          <p:nvPr/>
        </p:nvSpPr>
        <p:spPr>
          <a:xfrm rot="0">
            <a:off x="2386606" y="172902"/>
            <a:ext cx="13514787" cy="863600"/>
          </a:xfrm>
          <a:prstGeom prst="rect">
            <a:avLst/>
          </a:prstGeom>
        </p:spPr>
        <p:txBody>
          <a:bodyPr anchor="t" rtlCol="false" tIns="0" lIns="0" bIns="0" rIns="0">
            <a:spAutoFit/>
          </a:bodyPr>
          <a:lstStyle/>
          <a:p>
            <a:pPr algn="ctr">
              <a:lnSpc>
                <a:spcPts val="7000"/>
              </a:lnSpc>
            </a:pPr>
            <a:r>
              <a:rPr lang="en-US" sz="5000">
                <a:solidFill>
                  <a:srgbClr val="704430"/>
                </a:solidFill>
                <a:latin typeface="Noto Sans"/>
              </a:rPr>
              <a:t>PHẦN A - GIỚI THIỆU TỔNG QUAN VỀ ĐỀ TÀI</a:t>
            </a:r>
          </a:p>
        </p:txBody>
      </p:sp>
      <p:sp>
        <p:nvSpPr>
          <p:cNvPr name="TextBox 20" id="20"/>
          <p:cNvSpPr txBox="true"/>
          <p:nvPr/>
        </p:nvSpPr>
        <p:spPr>
          <a:xfrm rot="0">
            <a:off x="9622572" y="3216201"/>
            <a:ext cx="5557276" cy="3479800"/>
          </a:xfrm>
          <a:prstGeom prst="rect">
            <a:avLst/>
          </a:prstGeom>
        </p:spPr>
        <p:txBody>
          <a:bodyPr anchor="t" rtlCol="false" tIns="0" lIns="0" bIns="0" rIns="0">
            <a:spAutoFit/>
          </a:bodyPr>
          <a:lstStyle/>
          <a:p>
            <a:pPr algn="just" marL="755651" indent="-377825" lvl="1">
              <a:lnSpc>
                <a:spcPts val="5600"/>
              </a:lnSpc>
              <a:buFont typeface="Arial"/>
              <a:buChar char="•"/>
            </a:pPr>
            <a:r>
              <a:rPr lang="en-US" sz="3500">
                <a:solidFill>
                  <a:srgbClr val="704430"/>
                </a:solidFill>
                <a:latin typeface="Nunito"/>
              </a:rPr>
              <a:t>Chương trình là phần mềm quản lý siêu thị hàng ngày sẽ giúp giảm thiểu thời gian thiết lập những hồ sơ giấy tờ.</a:t>
            </a:r>
          </a:p>
        </p:txBody>
      </p:sp>
      <p:pic>
        <p:nvPicPr>
          <p:cNvPr name="Picture 21" id="21"/>
          <p:cNvPicPr>
            <a:picLocks noChangeAspect="true"/>
          </p:cNvPicPr>
          <p:nvPr/>
        </p:nvPicPr>
        <p:blipFill>
          <a:blip r:embed="rId14"/>
          <a:srcRect l="0" t="0" r="0" b="0"/>
          <a:stretch>
            <a:fillRect/>
          </a:stretch>
        </p:blipFill>
        <p:spPr>
          <a:xfrm flipH="false" flipV="false" rot="0">
            <a:off x="16168094" y="-188375"/>
            <a:ext cx="2302451" cy="230245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9DDBF"/>
        </a:solidFill>
      </p:bgPr>
    </p:bg>
    <p:spTree>
      <p:nvGrpSpPr>
        <p:cNvPr id="1" name=""/>
        <p:cNvGrpSpPr/>
        <p:nvPr/>
      </p:nvGrpSpPr>
      <p:grpSpPr>
        <a:xfrm>
          <a:off x="0" y="0"/>
          <a:ext cx="0" cy="0"/>
          <a:chOff x="0" y="0"/>
          <a:chExt cx="0" cy="0"/>
        </a:xfrm>
      </p:grpSpPr>
      <p:grpSp>
        <p:nvGrpSpPr>
          <p:cNvPr name="Group 2" id="2"/>
          <p:cNvGrpSpPr/>
          <p:nvPr/>
        </p:nvGrpSpPr>
        <p:grpSpPr>
          <a:xfrm rot="0">
            <a:off x="9780624" y="3320646"/>
            <a:ext cx="8305576" cy="6097748"/>
            <a:chOff x="0" y="0"/>
            <a:chExt cx="2197720" cy="1613511"/>
          </a:xfrm>
        </p:grpSpPr>
        <p:sp>
          <p:nvSpPr>
            <p:cNvPr name="Freeform 3" id="3"/>
            <p:cNvSpPr/>
            <p:nvPr/>
          </p:nvSpPr>
          <p:spPr>
            <a:xfrm>
              <a:off x="92710" y="106680"/>
              <a:ext cx="2093580" cy="1494131"/>
            </a:xfrm>
            <a:custGeom>
              <a:avLst/>
              <a:gdLst/>
              <a:ahLst/>
              <a:cxnLst/>
              <a:rect r="r" b="b" t="t" l="l"/>
              <a:pathLst>
                <a:path h="1494131" w="2093580">
                  <a:moveTo>
                    <a:pt x="2066910" y="1304901"/>
                  </a:moveTo>
                  <a:cubicBezTo>
                    <a:pt x="2066910" y="1392531"/>
                    <a:pt x="1990710" y="1463651"/>
                    <a:pt x="1909430" y="1463651"/>
                  </a:cubicBezTo>
                  <a:lnTo>
                    <a:pt x="66040" y="1463651"/>
                  </a:lnTo>
                  <a:cubicBezTo>
                    <a:pt x="43180" y="1463651"/>
                    <a:pt x="20320" y="1458571"/>
                    <a:pt x="0" y="1449681"/>
                  </a:cubicBezTo>
                  <a:cubicBezTo>
                    <a:pt x="26670" y="1477621"/>
                    <a:pt x="63500" y="1494131"/>
                    <a:pt x="107471" y="1494131"/>
                  </a:cubicBezTo>
                  <a:lnTo>
                    <a:pt x="1947530" y="1494131"/>
                  </a:lnTo>
                  <a:cubicBezTo>
                    <a:pt x="2027540" y="1494131"/>
                    <a:pt x="2093580" y="1428091"/>
                    <a:pt x="2093580" y="1348081"/>
                  </a:cubicBezTo>
                  <a:lnTo>
                    <a:pt x="2093580" y="95250"/>
                  </a:lnTo>
                  <a:cubicBezTo>
                    <a:pt x="2093580" y="58420"/>
                    <a:pt x="2079610" y="25400"/>
                    <a:pt x="2058020" y="0"/>
                  </a:cubicBezTo>
                  <a:cubicBezTo>
                    <a:pt x="2064370" y="16510"/>
                    <a:pt x="2066910" y="34290"/>
                    <a:pt x="2066910" y="52070"/>
                  </a:cubicBezTo>
                  <a:lnTo>
                    <a:pt x="2066910" y="1304901"/>
                  </a:lnTo>
                  <a:lnTo>
                    <a:pt x="2066910" y="1304901"/>
                  </a:lnTo>
                  <a:close/>
                </a:path>
              </a:pathLst>
            </a:custGeom>
            <a:solidFill>
              <a:srgbClr val="704430"/>
            </a:solidFill>
          </p:spPr>
        </p:sp>
        <p:sp>
          <p:nvSpPr>
            <p:cNvPr name="Freeform 4" id="4"/>
            <p:cNvSpPr/>
            <p:nvPr/>
          </p:nvSpPr>
          <p:spPr>
            <a:xfrm>
              <a:off x="12700" y="12700"/>
              <a:ext cx="2132950" cy="1544931"/>
            </a:xfrm>
            <a:custGeom>
              <a:avLst/>
              <a:gdLst/>
              <a:ahLst/>
              <a:cxnLst/>
              <a:rect r="r" b="b" t="t" l="l"/>
              <a:pathLst>
                <a:path h="1544931" w="2132950">
                  <a:moveTo>
                    <a:pt x="146050" y="1544931"/>
                  </a:moveTo>
                  <a:lnTo>
                    <a:pt x="1986900" y="1544931"/>
                  </a:lnTo>
                  <a:cubicBezTo>
                    <a:pt x="2066910" y="1544931"/>
                    <a:pt x="2132950" y="1478891"/>
                    <a:pt x="2132950" y="1398881"/>
                  </a:cubicBezTo>
                  <a:lnTo>
                    <a:pt x="2132950" y="146050"/>
                  </a:lnTo>
                  <a:cubicBezTo>
                    <a:pt x="2132950" y="66040"/>
                    <a:pt x="2066910" y="0"/>
                    <a:pt x="1986900" y="0"/>
                  </a:cubicBezTo>
                  <a:lnTo>
                    <a:pt x="146050" y="0"/>
                  </a:lnTo>
                  <a:cubicBezTo>
                    <a:pt x="66040" y="0"/>
                    <a:pt x="0" y="66040"/>
                    <a:pt x="0" y="146050"/>
                  </a:cubicBezTo>
                  <a:lnTo>
                    <a:pt x="0" y="1398881"/>
                  </a:lnTo>
                  <a:cubicBezTo>
                    <a:pt x="0" y="1480161"/>
                    <a:pt x="66040" y="1544931"/>
                    <a:pt x="146050" y="1544931"/>
                  </a:cubicBezTo>
                  <a:close/>
                </a:path>
              </a:pathLst>
            </a:custGeom>
            <a:solidFill>
              <a:srgbClr val="E7F6EA"/>
            </a:solidFill>
          </p:spPr>
        </p:sp>
        <p:sp>
          <p:nvSpPr>
            <p:cNvPr name="Freeform 5" id="5"/>
            <p:cNvSpPr/>
            <p:nvPr/>
          </p:nvSpPr>
          <p:spPr>
            <a:xfrm>
              <a:off x="0" y="0"/>
              <a:ext cx="2197720" cy="1613511"/>
            </a:xfrm>
            <a:custGeom>
              <a:avLst/>
              <a:gdLst/>
              <a:ahLst/>
              <a:cxnLst/>
              <a:rect r="r" b="b" t="t" l="l"/>
              <a:pathLst>
                <a:path h="1613511" w="2197720">
                  <a:moveTo>
                    <a:pt x="2134220" y="74930"/>
                  </a:moveTo>
                  <a:cubicBezTo>
                    <a:pt x="2106280" y="30480"/>
                    <a:pt x="2056750" y="0"/>
                    <a:pt x="1999600" y="0"/>
                  </a:cubicBezTo>
                  <a:lnTo>
                    <a:pt x="158750" y="0"/>
                  </a:lnTo>
                  <a:cubicBezTo>
                    <a:pt x="71120" y="0"/>
                    <a:pt x="0" y="71120"/>
                    <a:pt x="0" y="158750"/>
                  </a:cubicBezTo>
                  <a:lnTo>
                    <a:pt x="0" y="1411581"/>
                  </a:lnTo>
                  <a:cubicBezTo>
                    <a:pt x="0" y="1463651"/>
                    <a:pt x="25400" y="1509371"/>
                    <a:pt x="63500" y="1538581"/>
                  </a:cubicBezTo>
                  <a:cubicBezTo>
                    <a:pt x="91440" y="1583031"/>
                    <a:pt x="140970" y="1613511"/>
                    <a:pt x="201971" y="1613511"/>
                  </a:cubicBezTo>
                  <a:lnTo>
                    <a:pt x="2038970" y="1613511"/>
                  </a:lnTo>
                  <a:cubicBezTo>
                    <a:pt x="2126600" y="1613511"/>
                    <a:pt x="2197720" y="1542391"/>
                    <a:pt x="2197720" y="1454761"/>
                  </a:cubicBezTo>
                  <a:lnTo>
                    <a:pt x="2197720" y="201930"/>
                  </a:lnTo>
                  <a:cubicBezTo>
                    <a:pt x="2197720" y="149860"/>
                    <a:pt x="2172320" y="104140"/>
                    <a:pt x="2134220" y="74930"/>
                  </a:cubicBezTo>
                  <a:close/>
                  <a:moveTo>
                    <a:pt x="12700" y="1411581"/>
                  </a:moveTo>
                  <a:lnTo>
                    <a:pt x="12700" y="158750"/>
                  </a:lnTo>
                  <a:cubicBezTo>
                    <a:pt x="12700" y="78740"/>
                    <a:pt x="78740" y="12700"/>
                    <a:pt x="158750" y="12700"/>
                  </a:cubicBezTo>
                  <a:lnTo>
                    <a:pt x="1999600" y="12700"/>
                  </a:lnTo>
                  <a:cubicBezTo>
                    <a:pt x="2079610" y="12700"/>
                    <a:pt x="2145650" y="78740"/>
                    <a:pt x="2145650" y="158750"/>
                  </a:cubicBezTo>
                  <a:lnTo>
                    <a:pt x="2145650" y="1411581"/>
                  </a:lnTo>
                  <a:cubicBezTo>
                    <a:pt x="2145650" y="1491591"/>
                    <a:pt x="2079610" y="1557631"/>
                    <a:pt x="1999600" y="1557631"/>
                  </a:cubicBezTo>
                  <a:lnTo>
                    <a:pt x="158750" y="1557631"/>
                  </a:lnTo>
                  <a:cubicBezTo>
                    <a:pt x="78740" y="1557631"/>
                    <a:pt x="12700" y="1492861"/>
                    <a:pt x="12700" y="1411581"/>
                  </a:cubicBezTo>
                  <a:close/>
                  <a:moveTo>
                    <a:pt x="2186290" y="1454761"/>
                  </a:moveTo>
                  <a:cubicBezTo>
                    <a:pt x="2186290" y="1534771"/>
                    <a:pt x="2118980" y="1600811"/>
                    <a:pt x="2038970" y="1600811"/>
                  </a:cubicBezTo>
                  <a:lnTo>
                    <a:pt x="201971" y="1600811"/>
                  </a:lnTo>
                  <a:cubicBezTo>
                    <a:pt x="157480" y="1600811"/>
                    <a:pt x="120650" y="1584301"/>
                    <a:pt x="93980" y="1556361"/>
                  </a:cubicBezTo>
                  <a:cubicBezTo>
                    <a:pt x="114300" y="1565251"/>
                    <a:pt x="135890" y="1570331"/>
                    <a:pt x="160020" y="1570331"/>
                  </a:cubicBezTo>
                  <a:lnTo>
                    <a:pt x="2000870" y="1570331"/>
                  </a:lnTo>
                  <a:cubicBezTo>
                    <a:pt x="2088500" y="1570331"/>
                    <a:pt x="2159620" y="1499211"/>
                    <a:pt x="2159620" y="1411581"/>
                  </a:cubicBezTo>
                  <a:lnTo>
                    <a:pt x="2159620" y="158750"/>
                  </a:lnTo>
                  <a:cubicBezTo>
                    <a:pt x="2159620" y="140970"/>
                    <a:pt x="2155810" y="123190"/>
                    <a:pt x="2150730" y="106680"/>
                  </a:cubicBezTo>
                  <a:cubicBezTo>
                    <a:pt x="2172320" y="132080"/>
                    <a:pt x="2186290" y="165100"/>
                    <a:pt x="2186290" y="201930"/>
                  </a:cubicBezTo>
                  <a:lnTo>
                    <a:pt x="2186290" y="1454761"/>
                  </a:lnTo>
                  <a:cubicBezTo>
                    <a:pt x="2186290" y="1454761"/>
                    <a:pt x="2186290" y="1454761"/>
                    <a:pt x="2186290" y="1454761"/>
                  </a:cubicBezTo>
                  <a:close/>
                </a:path>
              </a:pathLst>
            </a:custGeom>
            <a:solidFill>
              <a:srgbClr val="704430"/>
            </a:solidFill>
          </p:spPr>
        </p:sp>
      </p:grpSp>
      <p:grpSp>
        <p:nvGrpSpPr>
          <p:cNvPr name="Group 6" id="6"/>
          <p:cNvGrpSpPr/>
          <p:nvPr/>
        </p:nvGrpSpPr>
        <p:grpSpPr>
          <a:xfrm rot="0">
            <a:off x="3475491" y="355950"/>
            <a:ext cx="11337018" cy="1320173"/>
            <a:chOff x="0" y="0"/>
            <a:chExt cx="16435575" cy="1913890"/>
          </a:xfrm>
        </p:grpSpPr>
        <p:sp>
          <p:nvSpPr>
            <p:cNvPr name="Freeform 7" id="7"/>
            <p:cNvSpPr/>
            <p:nvPr/>
          </p:nvSpPr>
          <p:spPr>
            <a:xfrm>
              <a:off x="0" y="0"/>
              <a:ext cx="16435575" cy="1913890"/>
            </a:xfrm>
            <a:custGeom>
              <a:avLst/>
              <a:gdLst/>
              <a:ahLst/>
              <a:cxnLst/>
              <a:rect r="r" b="b" t="t" l="l"/>
              <a:pathLst>
                <a:path h="1913890" w="16435575">
                  <a:moveTo>
                    <a:pt x="16435575" y="956945"/>
                  </a:moveTo>
                  <a:lnTo>
                    <a:pt x="16435575" y="956945"/>
                  </a:lnTo>
                  <a:cubicBezTo>
                    <a:pt x="16435575" y="1485392"/>
                    <a:pt x="16007204" y="1913890"/>
                    <a:pt x="15478630" y="1913890"/>
                  </a:cubicBezTo>
                  <a:lnTo>
                    <a:pt x="956945" y="1913890"/>
                  </a:lnTo>
                  <a:cubicBezTo>
                    <a:pt x="428371" y="1913890"/>
                    <a:pt x="0" y="1485392"/>
                    <a:pt x="0" y="956945"/>
                  </a:cubicBezTo>
                  <a:lnTo>
                    <a:pt x="0" y="956945"/>
                  </a:lnTo>
                  <a:cubicBezTo>
                    <a:pt x="0" y="428371"/>
                    <a:pt x="428371" y="0"/>
                    <a:pt x="956945" y="0"/>
                  </a:cubicBezTo>
                  <a:lnTo>
                    <a:pt x="15478630" y="0"/>
                  </a:lnTo>
                  <a:cubicBezTo>
                    <a:pt x="16007077" y="0"/>
                    <a:pt x="16435575" y="428371"/>
                    <a:pt x="16435575" y="956945"/>
                  </a:cubicBezTo>
                  <a:close/>
                </a:path>
              </a:pathLst>
            </a:custGeom>
            <a:solidFill>
              <a:srgbClr val="E7F6EA"/>
            </a:solidFill>
          </p:spPr>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010654" y="734890"/>
            <a:ext cx="535653" cy="606973"/>
          </a:xfrm>
          <a:prstGeom prst="rect">
            <a:avLst/>
          </a:prstGeom>
        </p:spPr>
      </p:pic>
      <p:pic>
        <p:nvPicPr>
          <p:cNvPr name="Picture 9" id="9"/>
          <p:cNvPicPr>
            <a:picLocks noChangeAspect="true"/>
          </p:cNvPicPr>
          <p:nvPr/>
        </p:nvPicPr>
        <p:blipFill>
          <a:blip r:embed="rId4"/>
          <a:srcRect l="0" t="3633" r="0" b="3633"/>
          <a:stretch>
            <a:fillRect/>
          </a:stretch>
        </p:blipFill>
        <p:spPr>
          <a:xfrm flipH="false" flipV="false" rot="0">
            <a:off x="496613" y="3650521"/>
            <a:ext cx="8801664" cy="5437998"/>
          </a:xfrm>
          <a:prstGeom prst="rect">
            <a:avLst/>
          </a:prstGeom>
        </p:spPr>
      </p:pic>
      <p:sp>
        <p:nvSpPr>
          <p:cNvPr name="TextBox 10" id="10"/>
          <p:cNvSpPr txBox="true"/>
          <p:nvPr/>
        </p:nvSpPr>
        <p:spPr>
          <a:xfrm rot="0">
            <a:off x="4897446" y="498825"/>
            <a:ext cx="9226997" cy="1069976"/>
          </a:xfrm>
          <a:prstGeom prst="rect">
            <a:avLst/>
          </a:prstGeom>
        </p:spPr>
        <p:txBody>
          <a:bodyPr anchor="t" rtlCol="false" tIns="0" lIns="0" bIns="0" rIns="0">
            <a:spAutoFit/>
          </a:bodyPr>
          <a:lstStyle/>
          <a:p>
            <a:pPr algn="ctr">
              <a:lnSpc>
                <a:spcPts val="8000"/>
              </a:lnSpc>
            </a:pPr>
            <a:r>
              <a:rPr lang="en-US" sz="8000">
                <a:solidFill>
                  <a:srgbClr val="704430"/>
                </a:solidFill>
                <a:latin typeface="Times Neue Roman"/>
              </a:rPr>
              <a:t>Lý Do Chọn Đề Tài</a:t>
            </a:r>
          </a:p>
        </p:txBody>
      </p:sp>
      <p:sp>
        <p:nvSpPr>
          <p:cNvPr name="TextBox 11" id="11"/>
          <p:cNvSpPr txBox="true"/>
          <p:nvPr/>
        </p:nvSpPr>
        <p:spPr>
          <a:xfrm rot="0">
            <a:off x="9510944" y="3406295"/>
            <a:ext cx="8158125" cy="6242050"/>
          </a:xfrm>
          <a:prstGeom prst="rect">
            <a:avLst/>
          </a:prstGeom>
        </p:spPr>
        <p:txBody>
          <a:bodyPr anchor="t" rtlCol="false" tIns="0" lIns="0" bIns="0" rIns="0">
            <a:spAutoFit/>
          </a:bodyPr>
          <a:lstStyle/>
          <a:p>
            <a:pPr algn="just" marL="863599" indent="-431800" lvl="1">
              <a:lnSpc>
                <a:spcPts val="6399"/>
              </a:lnSpc>
              <a:buFont typeface="Arial"/>
              <a:buChar char="•"/>
            </a:pPr>
            <a:r>
              <a:rPr lang="en-US" sz="3999">
                <a:solidFill>
                  <a:srgbClr val="704430"/>
                </a:solidFill>
                <a:latin typeface="Nunito"/>
              </a:rPr>
              <a:t>Siêu thị được cho là nguồn hàng đáng tin cậy nhất của mọi người vì giá cả ổn định và nguồn cung cấp dồi dào. </a:t>
            </a:r>
          </a:p>
          <a:p>
            <a:pPr algn="just" marL="863599" indent="-431800" lvl="1">
              <a:lnSpc>
                <a:spcPts val="6399"/>
              </a:lnSpc>
              <a:buFont typeface="Arial"/>
              <a:buChar char="•"/>
            </a:pPr>
            <a:r>
              <a:rPr lang="en-US" sz="3999">
                <a:solidFill>
                  <a:srgbClr val="704430"/>
                </a:solidFill>
                <a:latin typeface="Nunito"/>
              </a:rPr>
              <a:t>Do đó, cần có một hệ thống quản lý siêu thị cần thiết để đảm bảo không xảy ra sự cố. </a:t>
            </a:r>
          </a:p>
          <a:p>
            <a:pPr algn="just">
              <a:lnSpc>
                <a:spcPts val="4800"/>
              </a:lnSpc>
            </a:pPr>
          </a:p>
        </p:txBody>
      </p:sp>
      <p:pic>
        <p:nvPicPr>
          <p:cNvPr name="Picture 12" id="12"/>
          <p:cNvPicPr>
            <a:picLocks noChangeAspect="true"/>
          </p:cNvPicPr>
          <p:nvPr/>
        </p:nvPicPr>
        <p:blipFill>
          <a:blip r:embed="rId5"/>
          <a:srcRect l="0" t="0" r="0" b="0"/>
          <a:stretch>
            <a:fillRect/>
          </a:stretch>
        </p:blipFill>
        <p:spPr>
          <a:xfrm flipH="false" flipV="false" rot="0">
            <a:off x="16168094" y="-188375"/>
            <a:ext cx="2302451" cy="2302451"/>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7F6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26" t="0" r="1426" b="9987"/>
          <a:stretch>
            <a:fillRect/>
          </a:stretch>
        </p:blipFill>
        <p:spPr>
          <a:xfrm flipH="false" flipV="false" rot="0">
            <a:off x="3497024" y="505732"/>
            <a:ext cx="10779007" cy="354554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168094" y="-188375"/>
            <a:ext cx="2302451" cy="230245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741927" y="4575149"/>
            <a:ext cx="2488151" cy="259859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057922" y="5050518"/>
            <a:ext cx="2488151" cy="2123222"/>
          </a:xfrm>
          <a:prstGeom prst="rect">
            <a:avLst/>
          </a:prstGeom>
        </p:spPr>
      </p:pic>
      <p:sp>
        <p:nvSpPr>
          <p:cNvPr name="TextBox 6" id="6"/>
          <p:cNvSpPr txBox="true"/>
          <p:nvPr/>
        </p:nvSpPr>
        <p:spPr>
          <a:xfrm rot="0">
            <a:off x="3712371" y="1805338"/>
            <a:ext cx="10863257" cy="1114425"/>
          </a:xfrm>
          <a:prstGeom prst="rect">
            <a:avLst/>
          </a:prstGeom>
        </p:spPr>
        <p:txBody>
          <a:bodyPr anchor="t" rtlCol="false" tIns="0" lIns="0" bIns="0" rIns="0">
            <a:spAutoFit/>
          </a:bodyPr>
          <a:lstStyle/>
          <a:p>
            <a:pPr algn="ctr" marL="0" indent="0" lvl="0">
              <a:lnSpc>
                <a:spcPts val="8790"/>
              </a:lnSpc>
              <a:spcBef>
                <a:spcPct val="0"/>
              </a:spcBef>
            </a:pPr>
            <a:r>
              <a:rPr lang="en-US" sz="7325">
                <a:solidFill>
                  <a:srgbClr val="FFF3ED"/>
                </a:solidFill>
                <a:latin typeface="Times Neue Roman Bold"/>
              </a:rPr>
              <a:t>Đối tượng người dùng:</a:t>
            </a:r>
          </a:p>
        </p:txBody>
      </p:sp>
      <p:sp>
        <p:nvSpPr>
          <p:cNvPr name="TextBox 7" id="7"/>
          <p:cNvSpPr txBox="true"/>
          <p:nvPr/>
        </p:nvSpPr>
        <p:spPr>
          <a:xfrm rot="0">
            <a:off x="4011969" y="7399462"/>
            <a:ext cx="4580058" cy="647700"/>
          </a:xfrm>
          <a:prstGeom prst="rect">
            <a:avLst/>
          </a:prstGeom>
        </p:spPr>
        <p:txBody>
          <a:bodyPr anchor="t" rtlCol="false" tIns="0" lIns="0" bIns="0" rIns="0">
            <a:spAutoFit/>
          </a:bodyPr>
          <a:lstStyle/>
          <a:p>
            <a:pPr algn="ctr">
              <a:lnSpc>
                <a:spcPts val="4950"/>
              </a:lnSpc>
            </a:pPr>
            <a:r>
              <a:rPr lang="en-US" sz="4500">
                <a:solidFill>
                  <a:srgbClr val="704430"/>
                </a:solidFill>
                <a:latin typeface="Nunito Bold"/>
              </a:rPr>
              <a:t>Quản Lý</a:t>
            </a:r>
          </a:p>
        </p:txBody>
      </p:sp>
      <p:sp>
        <p:nvSpPr>
          <p:cNvPr name="TextBox 8" id="8"/>
          <p:cNvSpPr txBox="true"/>
          <p:nvPr/>
        </p:nvSpPr>
        <p:spPr>
          <a:xfrm rot="0">
            <a:off x="9695974" y="7435319"/>
            <a:ext cx="4580058" cy="647700"/>
          </a:xfrm>
          <a:prstGeom prst="rect">
            <a:avLst/>
          </a:prstGeom>
        </p:spPr>
        <p:txBody>
          <a:bodyPr anchor="t" rtlCol="false" tIns="0" lIns="0" bIns="0" rIns="0">
            <a:spAutoFit/>
          </a:bodyPr>
          <a:lstStyle/>
          <a:p>
            <a:pPr algn="ctr" marL="0" indent="0" lvl="0">
              <a:lnSpc>
                <a:spcPts val="4950"/>
              </a:lnSpc>
              <a:spcBef>
                <a:spcPct val="0"/>
              </a:spcBef>
            </a:pPr>
            <a:r>
              <a:rPr lang="en-US" sz="4500">
                <a:solidFill>
                  <a:srgbClr val="704430"/>
                </a:solidFill>
                <a:latin typeface="Nunito Bold"/>
              </a:rPr>
              <a:t>Nhân Viên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9DDBF"/>
        </a:solidFill>
      </p:bgPr>
    </p:bg>
    <p:spTree>
      <p:nvGrpSpPr>
        <p:cNvPr id="1" name=""/>
        <p:cNvGrpSpPr/>
        <p:nvPr/>
      </p:nvGrpSpPr>
      <p:grpSpPr>
        <a:xfrm>
          <a:off x="0" y="0"/>
          <a:ext cx="0" cy="0"/>
          <a:chOff x="0" y="0"/>
          <a:chExt cx="0" cy="0"/>
        </a:xfrm>
      </p:grpSpPr>
      <p:grpSp>
        <p:nvGrpSpPr>
          <p:cNvPr name="Group 2" id="2"/>
          <p:cNvGrpSpPr/>
          <p:nvPr/>
        </p:nvGrpSpPr>
        <p:grpSpPr>
          <a:xfrm rot="0">
            <a:off x="9501646" y="1232445"/>
            <a:ext cx="2946248" cy="1652766"/>
            <a:chOff x="0" y="0"/>
            <a:chExt cx="851179" cy="477489"/>
          </a:xfrm>
        </p:grpSpPr>
        <p:sp>
          <p:nvSpPr>
            <p:cNvPr name="Freeform 3" id="3"/>
            <p:cNvSpPr/>
            <p:nvPr/>
          </p:nvSpPr>
          <p:spPr>
            <a:xfrm>
              <a:off x="92710" y="106680"/>
              <a:ext cx="747039" cy="358109"/>
            </a:xfrm>
            <a:custGeom>
              <a:avLst/>
              <a:gdLst/>
              <a:ahLst/>
              <a:cxnLst/>
              <a:rect r="r" b="b" t="t" l="l"/>
              <a:pathLst>
                <a:path h="358109" w="747039">
                  <a:moveTo>
                    <a:pt x="720369" y="168879"/>
                  </a:moveTo>
                  <a:cubicBezTo>
                    <a:pt x="720369" y="256509"/>
                    <a:pt x="644169" y="327629"/>
                    <a:pt x="562889" y="327629"/>
                  </a:cubicBezTo>
                  <a:lnTo>
                    <a:pt x="66040" y="327629"/>
                  </a:lnTo>
                  <a:cubicBezTo>
                    <a:pt x="43180" y="327629"/>
                    <a:pt x="20320" y="322549"/>
                    <a:pt x="0" y="313659"/>
                  </a:cubicBezTo>
                  <a:cubicBezTo>
                    <a:pt x="26670" y="341599"/>
                    <a:pt x="63500" y="358109"/>
                    <a:pt x="98888" y="358109"/>
                  </a:cubicBezTo>
                  <a:lnTo>
                    <a:pt x="600989" y="358109"/>
                  </a:lnTo>
                  <a:cubicBezTo>
                    <a:pt x="680999" y="358109"/>
                    <a:pt x="747039" y="292069"/>
                    <a:pt x="747039" y="212059"/>
                  </a:cubicBezTo>
                  <a:lnTo>
                    <a:pt x="747039" y="95250"/>
                  </a:lnTo>
                  <a:cubicBezTo>
                    <a:pt x="747039" y="58420"/>
                    <a:pt x="733069" y="25400"/>
                    <a:pt x="711479" y="0"/>
                  </a:cubicBezTo>
                  <a:cubicBezTo>
                    <a:pt x="717829" y="16510"/>
                    <a:pt x="720369" y="34290"/>
                    <a:pt x="720369" y="52070"/>
                  </a:cubicBezTo>
                  <a:lnTo>
                    <a:pt x="720369" y="168879"/>
                  </a:lnTo>
                  <a:lnTo>
                    <a:pt x="720369" y="168879"/>
                  </a:lnTo>
                  <a:close/>
                </a:path>
              </a:pathLst>
            </a:custGeom>
            <a:solidFill>
              <a:srgbClr val="704430"/>
            </a:solidFill>
          </p:spPr>
        </p:sp>
        <p:sp>
          <p:nvSpPr>
            <p:cNvPr name="Freeform 4" id="4"/>
            <p:cNvSpPr/>
            <p:nvPr/>
          </p:nvSpPr>
          <p:spPr>
            <a:xfrm>
              <a:off x="12700" y="12700"/>
              <a:ext cx="786409" cy="408909"/>
            </a:xfrm>
            <a:custGeom>
              <a:avLst/>
              <a:gdLst/>
              <a:ahLst/>
              <a:cxnLst/>
              <a:rect r="r" b="b" t="t" l="l"/>
              <a:pathLst>
                <a:path h="408909" w="786409">
                  <a:moveTo>
                    <a:pt x="146050" y="408909"/>
                  </a:moveTo>
                  <a:lnTo>
                    <a:pt x="640359" y="408909"/>
                  </a:lnTo>
                  <a:cubicBezTo>
                    <a:pt x="720369" y="408909"/>
                    <a:pt x="786409" y="342869"/>
                    <a:pt x="786409" y="262859"/>
                  </a:cubicBezTo>
                  <a:lnTo>
                    <a:pt x="786409" y="146050"/>
                  </a:lnTo>
                  <a:cubicBezTo>
                    <a:pt x="786409" y="66040"/>
                    <a:pt x="720369" y="0"/>
                    <a:pt x="640359" y="0"/>
                  </a:cubicBezTo>
                  <a:lnTo>
                    <a:pt x="146050" y="0"/>
                  </a:lnTo>
                  <a:cubicBezTo>
                    <a:pt x="66040" y="0"/>
                    <a:pt x="0" y="66040"/>
                    <a:pt x="0" y="146050"/>
                  </a:cubicBezTo>
                  <a:lnTo>
                    <a:pt x="0" y="262859"/>
                  </a:lnTo>
                  <a:cubicBezTo>
                    <a:pt x="0" y="344139"/>
                    <a:pt x="66040" y="408909"/>
                    <a:pt x="146050" y="408909"/>
                  </a:cubicBezTo>
                  <a:close/>
                </a:path>
              </a:pathLst>
            </a:custGeom>
            <a:solidFill>
              <a:srgbClr val="E7F6EA"/>
            </a:solidFill>
          </p:spPr>
        </p:sp>
        <p:sp>
          <p:nvSpPr>
            <p:cNvPr name="Freeform 5" id="5"/>
            <p:cNvSpPr/>
            <p:nvPr/>
          </p:nvSpPr>
          <p:spPr>
            <a:xfrm>
              <a:off x="0" y="0"/>
              <a:ext cx="851179" cy="477489"/>
            </a:xfrm>
            <a:custGeom>
              <a:avLst/>
              <a:gdLst/>
              <a:ahLst/>
              <a:cxnLst/>
              <a:rect r="r" b="b" t="t" l="l"/>
              <a:pathLst>
                <a:path h="477489" w="851179">
                  <a:moveTo>
                    <a:pt x="787679" y="74930"/>
                  </a:moveTo>
                  <a:cubicBezTo>
                    <a:pt x="759739" y="30480"/>
                    <a:pt x="710209" y="0"/>
                    <a:pt x="653059" y="0"/>
                  </a:cubicBezTo>
                  <a:lnTo>
                    <a:pt x="158750" y="0"/>
                  </a:lnTo>
                  <a:cubicBezTo>
                    <a:pt x="71120" y="0"/>
                    <a:pt x="0" y="71120"/>
                    <a:pt x="0" y="158750"/>
                  </a:cubicBezTo>
                  <a:lnTo>
                    <a:pt x="0" y="275559"/>
                  </a:lnTo>
                  <a:cubicBezTo>
                    <a:pt x="0" y="327629"/>
                    <a:pt x="25400" y="373349"/>
                    <a:pt x="63500" y="402559"/>
                  </a:cubicBezTo>
                  <a:cubicBezTo>
                    <a:pt x="91440" y="447009"/>
                    <a:pt x="140970" y="477489"/>
                    <a:pt x="192049" y="477489"/>
                  </a:cubicBezTo>
                  <a:lnTo>
                    <a:pt x="692429" y="477489"/>
                  </a:lnTo>
                  <a:cubicBezTo>
                    <a:pt x="780059" y="477489"/>
                    <a:pt x="851179" y="406369"/>
                    <a:pt x="851179" y="318739"/>
                  </a:cubicBezTo>
                  <a:lnTo>
                    <a:pt x="851179" y="201930"/>
                  </a:lnTo>
                  <a:cubicBezTo>
                    <a:pt x="851179" y="149860"/>
                    <a:pt x="825779" y="104140"/>
                    <a:pt x="787679" y="74930"/>
                  </a:cubicBezTo>
                  <a:close/>
                  <a:moveTo>
                    <a:pt x="12700" y="275559"/>
                  </a:moveTo>
                  <a:lnTo>
                    <a:pt x="12700" y="158750"/>
                  </a:lnTo>
                  <a:cubicBezTo>
                    <a:pt x="12700" y="78740"/>
                    <a:pt x="78740" y="12700"/>
                    <a:pt x="158750" y="12700"/>
                  </a:cubicBezTo>
                  <a:lnTo>
                    <a:pt x="653059" y="12700"/>
                  </a:lnTo>
                  <a:cubicBezTo>
                    <a:pt x="733069" y="12700"/>
                    <a:pt x="799109" y="78740"/>
                    <a:pt x="799109" y="158750"/>
                  </a:cubicBezTo>
                  <a:lnTo>
                    <a:pt x="799109" y="275559"/>
                  </a:lnTo>
                  <a:cubicBezTo>
                    <a:pt x="799109" y="355569"/>
                    <a:pt x="733069" y="421609"/>
                    <a:pt x="653059" y="421609"/>
                  </a:cubicBezTo>
                  <a:lnTo>
                    <a:pt x="158750" y="421609"/>
                  </a:lnTo>
                  <a:cubicBezTo>
                    <a:pt x="78740" y="421609"/>
                    <a:pt x="12700" y="356839"/>
                    <a:pt x="12700" y="275559"/>
                  </a:cubicBezTo>
                  <a:close/>
                  <a:moveTo>
                    <a:pt x="839749" y="318739"/>
                  </a:moveTo>
                  <a:cubicBezTo>
                    <a:pt x="839749" y="398749"/>
                    <a:pt x="772439" y="464789"/>
                    <a:pt x="692429" y="464789"/>
                  </a:cubicBezTo>
                  <a:lnTo>
                    <a:pt x="192049" y="464789"/>
                  </a:lnTo>
                  <a:cubicBezTo>
                    <a:pt x="157480" y="464789"/>
                    <a:pt x="120650" y="448279"/>
                    <a:pt x="93980" y="420339"/>
                  </a:cubicBezTo>
                  <a:cubicBezTo>
                    <a:pt x="114300" y="429229"/>
                    <a:pt x="135890" y="434309"/>
                    <a:pt x="160020" y="434309"/>
                  </a:cubicBezTo>
                  <a:lnTo>
                    <a:pt x="654329" y="434309"/>
                  </a:lnTo>
                  <a:cubicBezTo>
                    <a:pt x="741959" y="434309"/>
                    <a:pt x="813079" y="363189"/>
                    <a:pt x="813079" y="275559"/>
                  </a:cubicBezTo>
                  <a:lnTo>
                    <a:pt x="813079" y="158750"/>
                  </a:lnTo>
                  <a:cubicBezTo>
                    <a:pt x="813079" y="140970"/>
                    <a:pt x="809269" y="123190"/>
                    <a:pt x="804189" y="106680"/>
                  </a:cubicBezTo>
                  <a:cubicBezTo>
                    <a:pt x="825779" y="132080"/>
                    <a:pt x="839749" y="165100"/>
                    <a:pt x="839749" y="201930"/>
                  </a:cubicBezTo>
                  <a:lnTo>
                    <a:pt x="839749" y="318739"/>
                  </a:lnTo>
                  <a:cubicBezTo>
                    <a:pt x="839749" y="318739"/>
                    <a:pt x="839749" y="318739"/>
                    <a:pt x="839749" y="318739"/>
                  </a:cubicBezTo>
                  <a:close/>
                </a:path>
              </a:pathLst>
            </a:custGeom>
            <a:solidFill>
              <a:srgbClr val="704430"/>
            </a:solidFill>
          </p:spPr>
        </p:sp>
      </p:grpSp>
      <p:grpSp>
        <p:nvGrpSpPr>
          <p:cNvPr name="Group 6" id="6"/>
          <p:cNvGrpSpPr/>
          <p:nvPr/>
        </p:nvGrpSpPr>
        <p:grpSpPr>
          <a:xfrm rot="0">
            <a:off x="12447894" y="1232445"/>
            <a:ext cx="1377979" cy="1652766"/>
            <a:chOff x="0" y="0"/>
            <a:chExt cx="398102" cy="477489"/>
          </a:xfrm>
        </p:grpSpPr>
        <p:sp>
          <p:nvSpPr>
            <p:cNvPr name="Freeform 7" id="7"/>
            <p:cNvSpPr/>
            <p:nvPr/>
          </p:nvSpPr>
          <p:spPr>
            <a:xfrm>
              <a:off x="92710" y="106680"/>
              <a:ext cx="293962" cy="358109"/>
            </a:xfrm>
            <a:custGeom>
              <a:avLst/>
              <a:gdLst/>
              <a:ahLst/>
              <a:cxnLst/>
              <a:rect r="r" b="b" t="t" l="l"/>
              <a:pathLst>
                <a:path h="358109" w="293962">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p:spPr>
        </p:sp>
        <p:sp>
          <p:nvSpPr>
            <p:cNvPr name="Freeform 8" id="8"/>
            <p:cNvSpPr/>
            <p:nvPr/>
          </p:nvSpPr>
          <p:spPr>
            <a:xfrm>
              <a:off x="12700" y="12700"/>
              <a:ext cx="333332" cy="408909"/>
            </a:xfrm>
            <a:custGeom>
              <a:avLst/>
              <a:gdLst/>
              <a:ahLst/>
              <a:cxnLst/>
              <a:rect r="r" b="b" t="t" l="l"/>
              <a:pathLst>
                <a:path h="408909" w="333332">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E7F6EA"/>
            </a:solidFill>
          </p:spPr>
        </p:sp>
        <p:sp>
          <p:nvSpPr>
            <p:cNvPr name="Freeform 9" id="9"/>
            <p:cNvSpPr/>
            <p:nvPr/>
          </p:nvSpPr>
          <p:spPr>
            <a:xfrm>
              <a:off x="0" y="0"/>
              <a:ext cx="398102" cy="477489"/>
            </a:xfrm>
            <a:custGeom>
              <a:avLst/>
              <a:gdLst/>
              <a:ahLst/>
              <a:cxnLst/>
              <a:rect r="r" b="b" t="t" l="l"/>
              <a:pathLst>
                <a:path h="477489" w="398102">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p:spPr>
        </p:sp>
      </p:grpSp>
      <p:sp>
        <p:nvSpPr>
          <p:cNvPr name="AutoShape 10" id="10"/>
          <p:cNvSpPr/>
          <p:nvPr/>
        </p:nvSpPr>
        <p:spPr>
          <a:xfrm rot="0">
            <a:off x="12883636" y="1590221"/>
            <a:ext cx="354094" cy="0"/>
          </a:xfrm>
          <a:prstGeom prst="line">
            <a:avLst/>
          </a:prstGeom>
          <a:ln cap="rnd" w="47625">
            <a:solidFill>
              <a:srgbClr val="704430"/>
            </a:solidFill>
            <a:prstDash val="solid"/>
            <a:headEnd type="none" len="sm" w="sm"/>
            <a:tailEnd type="none" len="sm" w="sm"/>
          </a:ln>
        </p:spPr>
      </p:sp>
      <p:sp>
        <p:nvSpPr>
          <p:cNvPr name="AutoShape 11" id="11"/>
          <p:cNvSpPr/>
          <p:nvPr/>
        </p:nvSpPr>
        <p:spPr>
          <a:xfrm rot="5400000">
            <a:off x="12883636" y="1590221"/>
            <a:ext cx="354094" cy="0"/>
          </a:xfrm>
          <a:prstGeom prst="line">
            <a:avLst/>
          </a:prstGeom>
          <a:ln cap="rnd" w="47625">
            <a:solidFill>
              <a:srgbClr val="704430"/>
            </a:solidFill>
            <a:prstDash val="solid"/>
            <a:headEnd type="none" len="sm" w="sm"/>
            <a:tailEnd type="none" len="sm" w="sm"/>
          </a:ln>
        </p:spPr>
      </p:sp>
      <p:grpSp>
        <p:nvGrpSpPr>
          <p:cNvPr name="Group 12" id="12"/>
          <p:cNvGrpSpPr/>
          <p:nvPr/>
        </p:nvGrpSpPr>
        <p:grpSpPr>
          <a:xfrm rot="0">
            <a:off x="9001125" y="1791081"/>
            <a:ext cx="7561005" cy="7658165"/>
            <a:chOff x="0" y="0"/>
            <a:chExt cx="2000700" cy="2026410"/>
          </a:xfrm>
        </p:grpSpPr>
        <p:sp>
          <p:nvSpPr>
            <p:cNvPr name="Freeform 13" id="13"/>
            <p:cNvSpPr/>
            <p:nvPr/>
          </p:nvSpPr>
          <p:spPr>
            <a:xfrm>
              <a:off x="92710" y="106680"/>
              <a:ext cx="1896560" cy="1907030"/>
            </a:xfrm>
            <a:custGeom>
              <a:avLst/>
              <a:gdLst/>
              <a:ahLst/>
              <a:cxnLst/>
              <a:rect r="r" b="b" t="t" l="l"/>
              <a:pathLst>
                <a:path h="1907030" w="1896560">
                  <a:moveTo>
                    <a:pt x="1869890" y="1717800"/>
                  </a:moveTo>
                  <a:cubicBezTo>
                    <a:pt x="1869890" y="1805430"/>
                    <a:pt x="1793690" y="1876550"/>
                    <a:pt x="1712410" y="1876550"/>
                  </a:cubicBezTo>
                  <a:lnTo>
                    <a:pt x="66040" y="1876550"/>
                  </a:lnTo>
                  <a:cubicBezTo>
                    <a:pt x="43180" y="1876550"/>
                    <a:pt x="20320" y="1871470"/>
                    <a:pt x="0" y="1862580"/>
                  </a:cubicBezTo>
                  <a:cubicBezTo>
                    <a:pt x="26670" y="1890520"/>
                    <a:pt x="63500" y="1907030"/>
                    <a:pt x="106215" y="1907030"/>
                  </a:cubicBezTo>
                  <a:lnTo>
                    <a:pt x="1750510" y="1907030"/>
                  </a:lnTo>
                  <a:cubicBezTo>
                    <a:pt x="1830520" y="1907030"/>
                    <a:pt x="1896560" y="1840990"/>
                    <a:pt x="1896560" y="1760980"/>
                  </a:cubicBezTo>
                  <a:lnTo>
                    <a:pt x="1896560" y="95250"/>
                  </a:lnTo>
                  <a:cubicBezTo>
                    <a:pt x="1896560" y="58420"/>
                    <a:pt x="1882590" y="25400"/>
                    <a:pt x="1861000" y="0"/>
                  </a:cubicBezTo>
                  <a:cubicBezTo>
                    <a:pt x="1867350" y="16510"/>
                    <a:pt x="1869890" y="34290"/>
                    <a:pt x="1869890" y="52070"/>
                  </a:cubicBezTo>
                  <a:lnTo>
                    <a:pt x="1869890" y="1717800"/>
                  </a:lnTo>
                  <a:lnTo>
                    <a:pt x="1869890" y="1717800"/>
                  </a:lnTo>
                  <a:close/>
                </a:path>
              </a:pathLst>
            </a:custGeom>
            <a:solidFill>
              <a:srgbClr val="704430"/>
            </a:solidFill>
          </p:spPr>
        </p:sp>
        <p:sp>
          <p:nvSpPr>
            <p:cNvPr name="Freeform 14" id="14"/>
            <p:cNvSpPr/>
            <p:nvPr/>
          </p:nvSpPr>
          <p:spPr>
            <a:xfrm>
              <a:off x="12700" y="12700"/>
              <a:ext cx="1935930" cy="1957830"/>
            </a:xfrm>
            <a:custGeom>
              <a:avLst/>
              <a:gdLst/>
              <a:ahLst/>
              <a:cxnLst/>
              <a:rect r="r" b="b" t="t" l="l"/>
              <a:pathLst>
                <a:path h="1957830" w="1935930">
                  <a:moveTo>
                    <a:pt x="146050" y="1957830"/>
                  </a:moveTo>
                  <a:lnTo>
                    <a:pt x="1789880" y="1957830"/>
                  </a:lnTo>
                  <a:cubicBezTo>
                    <a:pt x="1869890" y="1957830"/>
                    <a:pt x="1935930" y="1891790"/>
                    <a:pt x="1935930" y="1811780"/>
                  </a:cubicBezTo>
                  <a:lnTo>
                    <a:pt x="1935930" y="146050"/>
                  </a:lnTo>
                  <a:cubicBezTo>
                    <a:pt x="1935930" y="66040"/>
                    <a:pt x="1869890" y="0"/>
                    <a:pt x="1789880" y="0"/>
                  </a:cubicBezTo>
                  <a:lnTo>
                    <a:pt x="146050" y="0"/>
                  </a:lnTo>
                  <a:cubicBezTo>
                    <a:pt x="66040" y="0"/>
                    <a:pt x="0" y="66040"/>
                    <a:pt x="0" y="146050"/>
                  </a:cubicBezTo>
                  <a:lnTo>
                    <a:pt x="0" y="1811780"/>
                  </a:lnTo>
                  <a:cubicBezTo>
                    <a:pt x="0" y="1893060"/>
                    <a:pt x="66040" y="1957830"/>
                    <a:pt x="146050" y="1957830"/>
                  </a:cubicBezTo>
                  <a:close/>
                </a:path>
              </a:pathLst>
            </a:custGeom>
            <a:solidFill>
              <a:srgbClr val="E7F6EA"/>
            </a:solidFill>
          </p:spPr>
        </p:sp>
        <p:sp>
          <p:nvSpPr>
            <p:cNvPr name="Freeform 15" id="15"/>
            <p:cNvSpPr/>
            <p:nvPr/>
          </p:nvSpPr>
          <p:spPr>
            <a:xfrm>
              <a:off x="0" y="0"/>
              <a:ext cx="2000700" cy="2026410"/>
            </a:xfrm>
            <a:custGeom>
              <a:avLst/>
              <a:gdLst/>
              <a:ahLst/>
              <a:cxnLst/>
              <a:rect r="r" b="b" t="t" l="l"/>
              <a:pathLst>
                <a:path h="2026410" w="2000700">
                  <a:moveTo>
                    <a:pt x="1937200" y="74930"/>
                  </a:moveTo>
                  <a:cubicBezTo>
                    <a:pt x="1909260" y="30480"/>
                    <a:pt x="1859730" y="0"/>
                    <a:pt x="1802580" y="0"/>
                  </a:cubicBezTo>
                  <a:lnTo>
                    <a:pt x="158750" y="0"/>
                  </a:lnTo>
                  <a:cubicBezTo>
                    <a:pt x="71120" y="0"/>
                    <a:pt x="0" y="71120"/>
                    <a:pt x="0" y="158750"/>
                  </a:cubicBezTo>
                  <a:lnTo>
                    <a:pt x="0" y="1824480"/>
                  </a:lnTo>
                  <a:cubicBezTo>
                    <a:pt x="0" y="1876550"/>
                    <a:pt x="25400" y="1922270"/>
                    <a:pt x="63500" y="1951480"/>
                  </a:cubicBezTo>
                  <a:cubicBezTo>
                    <a:pt x="91440" y="1995930"/>
                    <a:pt x="140970" y="2026410"/>
                    <a:pt x="200519" y="2026410"/>
                  </a:cubicBezTo>
                  <a:lnTo>
                    <a:pt x="1841950" y="2026410"/>
                  </a:lnTo>
                  <a:cubicBezTo>
                    <a:pt x="1929580" y="2026410"/>
                    <a:pt x="2000700" y="1955290"/>
                    <a:pt x="2000700" y="1867660"/>
                  </a:cubicBezTo>
                  <a:lnTo>
                    <a:pt x="2000700" y="201930"/>
                  </a:lnTo>
                  <a:cubicBezTo>
                    <a:pt x="2000700" y="149860"/>
                    <a:pt x="1975300" y="104140"/>
                    <a:pt x="1937200" y="74930"/>
                  </a:cubicBezTo>
                  <a:close/>
                  <a:moveTo>
                    <a:pt x="12700" y="1824480"/>
                  </a:moveTo>
                  <a:lnTo>
                    <a:pt x="12700" y="158750"/>
                  </a:lnTo>
                  <a:cubicBezTo>
                    <a:pt x="12700" y="78740"/>
                    <a:pt x="78740" y="12700"/>
                    <a:pt x="158750" y="12700"/>
                  </a:cubicBezTo>
                  <a:lnTo>
                    <a:pt x="1802580" y="12700"/>
                  </a:lnTo>
                  <a:cubicBezTo>
                    <a:pt x="1882590" y="12700"/>
                    <a:pt x="1948630" y="78740"/>
                    <a:pt x="1948630" y="158750"/>
                  </a:cubicBezTo>
                  <a:lnTo>
                    <a:pt x="1948630" y="1824480"/>
                  </a:lnTo>
                  <a:cubicBezTo>
                    <a:pt x="1948630" y="1904490"/>
                    <a:pt x="1882590" y="1970530"/>
                    <a:pt x="1802580" y="1970530"/>
                  </a:cubicBezTo>
                  <a:lnTo>
                    <a:pt x="158750" y="1970530"/>
                  </a:lnTo>
                  <a:cubicBezTo>
                    <a:pt x="78740" y="1970530"/>
                    <a:pt x="12700" y="1905760"/>
                    <a:pt x="12700" y="1824480"/>
                  </a:cubicBezTo>
                  <a:close/>
                  <a:moveTo>
                    <a:pt x="1989270" y="1867660"/>
                  </a:moveTo>
                  <a:cubicBezTo>
                    <a:pt x="1989270" y="1947670"/>
                    <a:pt x="1921960" y="2013710"/>
                    <a:pt x="1841950" y="2013710"/>
                  </a:cubicBezTo>
                  <a:lnTo>
                    <a:pt x="200519" y="2013710"/>
                  </a:lnTo>
                  <a:cubicBezTo>
                    <a:pt x="157480" y="2013710"/>
                    <a:pt x="120650" y="1997200"/>
                    <a:pt x="93980" y="1969260"/>
                  </a:cubicBezTo>
                  <a:cubicBezTo>
                    <a:pt x="114300" y="1978150"/>
                    <a:pt x="135890" y="1983230"/>
                    <a:pt x="160020" y="1983230"/>
                  </a:cubicBezTo>
                  <a:lnTo>
                    <a:pt x="1803850" y="1983230"/>
                  </a:lnTo>
                  <a:cubicBezTo>
                    <a:pt x="1891480" y="1983230"/>
                    <a:pt x="1962600" y="1912110"/>
                    <a:pt x="1962600" y="1824480"/>
                  </a:cubicBezTo>
                  <a:lnTo>
                    <a:pt x="1962600" y="158750"/>
                  </a:lnTo>
                  <a:cubicBezTo>
                    <a:pt x="1962600" y="140970"/>
                    <a:pt x="1958790" y="123190"/>
                    <a:pt x="1953710" y="106680"/>
                  </a:cubicBezTo>
                  <a:cubicBezTo>
                    <a:pt x="1975300" y="132080"/>
                    <a:pt x="1989270" y="165100"/>
                    <a:pt x="1989270" y="201930"/>
                  </a:cubicBezTo>
                  <a:lnTo>
                    <a:pt x="1989270" y="1867660"/>
                  </a:lnTo>
                  <a:cubicBezTo>
                    <a:pt x="1989270" y="1867660"/>
                    <a:pt x="1989270" y="1867660"/>
                    <a:pt x="1989270" y="1867660"/>
                  </a:cubicBezTo>
                  <a:close/>
                </a:path>
              </a:pathLst>
            </a:custGeom>
            <a:solidFill>
              <a:srgbClr val="704430"/>
            </a:solidFill>
          </p:spPr>
        </p:sp>
      </p:grpSp>
      <p:grpSp>
        <p:nvGrpSpPr>
          <p:cNvPr name="Group 16" id="16"/>
          <p:cNvGrpSpPr/>
          <p:nvPr/>
        </p:nvGrpSpPr>
        <p:grpSpPr>
          <a:xfrm rot="0">
            <a:off x="14548186" y="1467245"/>
            <a:ext cx="245953" cy="245953"/>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18" id="18"/>
          <p:cNvGrpSpPr/>
          <p:nvPr/>
        </p:nvGrpSpPr>
        <p:grpSpPr>
          <a:xfrm rot="0">
            <a:off x="15029648" y="1467245"/>
            <a:ext cx="245953" cy="245953"/>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name="Group 20" id="20"/>
          <p:cNvGrpSpPr/>
          <p:nvPr/>
        </p:nvGrpSpPr>
        <p:grpSpPr>
          <a:xfrm rot="0">
            <a:off x="15511109" y="1467245"/>
            <a:ext cx="245953" cy="245953"/>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sp>
        <p:nvSpPr>
          <p:cNvPr name="TextBox 22" id="22"/>
          <p:cNvSpPr txBox="true"/>
          <p:nvPr/>
        </p:nvSpPr>
        <p:spPr>
          <a:xfrm rot="0">
            <a:off x="9580299" y="1925478"/>
            <a:ext cx="6402656" cy="7708900"/>
          </a:xfrm>
          <a:prstGeom prst="rect">
            <a:avLst/>
          </a:prstGeom>
        </p:spPr>
        <p:txBody>
          <a:bodyPr anchor="t" rtlCol="false" tIns="0" lIns="0" bIns="0" rIns="0">
            <a:spAutoFit/>
          </a:bodyPr>
          <a:lstStyle/>
          <a:p>
            <a:pPr marL="755651" indent="-377825" lvl="1">
              <a:lnSpc>
                <a:spcPts val="5600"/>
              </a:lnSpc>
              <a:buFont typeface="Arial"/>
              <a:buChar char="•"/>
            </a:pPr>
            <a:r>
              <a:rPr lang="en-US" sz="3500">
                <a:solidFill>
                  <a:srgbClr val="704430"/>
                </a:solidFill>
                <a:latin typeface="Nunito"/>
              </a:rPr>
              <a:t>Quản lý Hàng hóa</a:t>
            </a:r>
          </a:p>
          <a:p>
            <a:pPr marL="755651" indent="-377825" lvl="1">
              <a:lnSpc>
                <a:spcPts val="5600"/>
              </a:lnSpc>
              <a:buFont typeface="Arial"/>
              <a:buChar char="•"/>
            </a:pPr>
            <a:r>
              <a:rPr lang="en-US" sz="3500">
                <a:solidFill>
                  <a:srgbClr val="704430"/>
                </a:solidFill>
                <a:latin typeface="Nunito"/>
              </a:rPr>
              <a:t>Quản lý Nhân viên</a:t>
            </a:r>
          </a:p>
          <a:p>
            <a:pPr marL="755651" indent="-377825" lvl="1">
              <a:lnSpc>
                <a:spcPts val="5600"/>
              </a:lnSpc>
              <a:buFont typeface="Arial"/>
              <a:buChar char="•"/>
            </a:pPr>
            <a:r>
              <a:rPr lang="en-US" sz="3500">
                <a:solidFill>
                  <a:srgbClr val="704430"/>
                </a:solidFill>
                <a:latin typeface="Nunito"/>
              </a:rPr>
              <a:t>Quản lý Hoá đơn</a:t>
            </a:r>
          </a:p>
          <a:p>
            <a:pPr marL="755651" indent="-377825" lvl="1">
              <a:lnSpc>
                <a:spcPts val="5600"/>
              </a:lnSpc>
              <a:buFont typeface="Arial"/>
              <a:buChar char="•"/>
            </a:pPr>
            <a:r>
              <a:rPr lang="en-US" sz="3500">
                <a:solidFill>
                  <a:srgbClr val="704430"/>
                </a:solidFill>
                <a:latin typeface="Nunito"/>
              </a:rPr>
              <a:t>Quản lý Kiểm kê</a:t>
            </a:r>
          </a:p>
          <a:p>
            <a:pPr marL="755651" indent="-377825" lvl="1">
              <a:lnSpc>
                <a:spcPts val="5600"/>
              </a:lnSpc>
              <a:buFont typeface="Arial"/>
              <a:buChar char="•"/>
            </a:pPr>
            <a:r>
              <a:rPr lang="en-US" sz="3500">
                <a:solidFill>
                  <a:srgbClr val="704430"/>
                </a:solidFill>
                <a:latin typeface="Nunito"/>
              </a:rPr>
              <a:t>Quản lý Nhập hàng</a:t>
            </a:r>
          </a:p>
          <a:p>
            <a:pPr marL="755651" indent="-377825" lvl="1">
              <a:lnSpc>
                <a:spcPts val="5600"/>
              </a:lnSpc>
              <a:buFont typeface="Arial"/>
              <a:buChar char="•"/>
            </a:pPr>
            <a:r>
              <a:rPr lang="en-US" sz="3500">
                <a:solidFill>
                  <a:srgbClr val="704430"/>
                </a:solidFill>
                <a:latin typeface="Nunito"/>
              </a:rPr>
              <a:t>Quản lý Xuất hàng</a:t>
            </a:r>
          </a:p>
          <a:p>
            <a:pPr marL="755651" indent="-377825" lvl="1">
              <a:lnSpc>
                <a:spcPts val="5600"/>
              </a:lnSpc>
              <a:buFont typeface="Arial"/>
              <a:buChar char="•"/>
            </a:pPr>
            <a:r>
              <a:rPr lang="en-US" sz="3500">
                <a:solidFill>
                  <a:srgbClr val="704430"/>
                </a:solidFill>
                <a:latin typeface="Nunito"/>
              </a:rPr>
              <a:t>Quản lý Chi tiết hóa đơn</a:t>
            </a:r>
          </a:p>
          <a:p>
            <a:pPr marL="755651" indent="-377825" lvl="1">
              <a:lnSpc>
                <a:spcPts val="5600"/>
              </a:lnSpc>
              <a:buFont typeface="Arial"/>
              <a:buChar char="•"/>
            </a:pPr>
            <a:r>
              <a:rPr lang="en-US" sz="3500">
                <a:solidFill>
                  <a:srgbClr val="704430"/>
                </a:solidFill>
                <a:latin typeface="Nunito"/>
              </a:rPr>
              <a:t>Quản lý Chi tiết nhập hàng</a:t>
            </a:r>
          </a:p>
          <a:p>
            <a:pPr marL="755651" indent="-377825" lvl="1">
              <a:lnSpc>
                <a:spcPts val="5600"/>
              </a:lnSpc>
              <a:buFont typeface="Arial"/>
              <a:buChar char="•"/>
            </a:pPr>
            <a:r>
              <a:rPr lang="en-US" sz="3500">
                <a:solidFill>
                  <a:srgbClr val="704430"/>
                </a:solidFill>
                <a:latin typeface="Nunito"/>
              </a:rPr>
              <a:t>Quản lý Nhà cung cấp</a:t>
            </a:r>
          </a:p>
          <a:p>
            <a:pPr marL="755651" indent="-377825" lvl="1">
              <a:lnSpc>
                <a:spcPts val="5600"/>
              </a:lnSpc>
              <a:buFont typeface="Arial"/>
              <a:buChar char="•"/>
            </a:pPr>
            <a:r>
              <a:rPr lang="en-US" sz="3500">
                <a:solidFill>
                  <a:srgbClr val="704430"/>
                </a:solidFill>
                <a:latin typeface="Nunito"/>
              </a:rPr>
              <a:t>Quản lý Tài khoản</a:t>
            </a:r>
          </a:p>
          <a:p>
            <a:pPr>
              <a:lnSpc>
                <a:spcPts val="5600"/>
              </a:lnSpc>
            </a:pPr>
          </a:p>
        </p:txBody>
      </p:sp>
      <p:sp>
        <p:nvSpPr>
          <p:cNvPr name="TextBox 23" id="23"/>
          <p:cNvSpPr txBox="true"/>
          <p:nvPr/>
        </p:nvSpPr>
        <p:spPr>
          <a:xfrm rot="0">
            <a:off x="1683184" y="1777631"/>
            <a:ext cx="6432116" cy="2543175"/>
          </a:xfrm>
          <a:prstGeom prst="rect">
            <a:avLst/>
          </a:prstGeom>
        </p:spPr>
        <p:txBody>
          <a:bodyPr anchor="t" rtlCol="false" tIns="0" lIns="0" bIns="0" rIns="0">
            <a:spAutoFit/>
          </a:bodyPr>
          <a:lstStyle/>
          <a:p>
            <a:pPr algn="ctr">
              <a:lnSpc>
                <a:spcPts val="9900"/>
              </a:lnSpc>
            </a:pPr>
            <a:r>
              <a:rPr lang="en-US" sz="9000" spc="-270">
                <a:solidFill>
                  <a:srgbClr val="704430"/>
                </a:solidFill>
                <a:latin typeface="Times Neue Roman"/>
              </a:rPr>
              <a:t>Mục tiêu của phần mềm:</a:t>
            </a:r>
          </a:p>
        </p:txBody>
      </p:sp>
      <p:pic>
        <p:nvPicPr>
          <p:cNvPr name="Picture 24" id="24"/>
          <p:cNvPicPr>
            <a:picLocks noChangeAspect="true"/>
          </p:cNvPicPr>
          <p:nvPr/>
        </p:nvPicPr>
        <p:blipFill>
          <a:blip r:embed="rId2"/>
          <a:srcRect l="0" t="0" r="0" b="0"/>
          <a:stretch>
            <a:fillRect/>
          </a:stretch>
        </p:blipFill>
        <p:spPr>
          <a:xfrm flipH="false" flipV="false" rot="0">
            <a:off x="2023938" y="3883770"/>
            <a:ext cx="5750608" cy="5750608"/>
          </a:xfrm>
          <a:prstGeom prst="rect">
            <a:avLst/>
          </a:prstGeom>
        </p:spPr>
      </p:pic>
      <p:pic>
        <p:nvPicPr>
          <p:cNvPr name="Picture 25" id="25"/>
          <p:cNvPicPr>
            <a:picLocks noChangeAspect="true"/>
          </p:cNvPicPr>
          <p:nvPr/>
        </p:nvPicPr>
        <p:blipFill>
          <a:blip r:embed="rId2"/>
          <a:srcRect l="0" t="0" r="0" b="0"/>
          <a:stretch>
            <a:fillRect/>
          </a:stretch>
        </p:blipFill>
        <p:spPr>
          <a:xfrm flipH="false" flipV="false" rot="0">
            <a:off x="16168094" y="-188375"/>
            <a:ext cx="2302451" cy="2302451"/>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0116" r="0" b="30116"/>
          <a:stretch>
            <a:fillRect/>
          </a:stretch>
        </p:blipFill>
        <p:spPr>
          <a:xfrm>
            <a:off x="0" y="0"/>
            <a:ext cx="18288000" cy="10287000"/>
          </a:xfrm>
          <a:prstGeom prst="rect">
            <a:avLst/>
          </a:prstGeom>
        </p:spPr>
      </p:pic>
      <p:grpSp>
        <p:nvGrpSpPr>
          <p:cNvPr name="Group 3" id="3"/>
          <p:cNvGrpSpPr/>
          <p:nvPr/>
        </p:nvGrpSpPr>
        <p:grpSpPr>
          <a:xfrm rot="0">
            <a:off x="707800" y="0"/>
            <a:ext cx="16872400" cy="10287000"/>
            <a:chOff x="0" y="0"/>
            <a:chExt cx="3866436" cy="2357343"/>
          </a:xfrm>
        </p:grpSpPr>
        <p:sp>
          <p:nvSpPr>
            <p:cNvPr name="Freeform 4" id="4"/>
            <p:cNvSpPr/>
            <p:nvPr/>
          </p:nvSpPr>
          <p:spPr>
            <a:xfrm>
              <a:off x="92710" y="106680"/>
              <a:ext cx="3762296" cy="2237963"/>
            </a:xfrm>
            <a:custGeom>
              <a:avLst/>
              <a:gdLst/>
              <a:ahLst/>
              <a:cxnLst/>
              <a:rect r="r" b="b" t="t" l="l"/>
              <a:pathLst>
                <a:path h="2237963" w="3762296">
                  <a:moveTo>
                    <a:pt x="3735626" y="2048733"/>
                  </a:moveTo>
                  <a:cubicBezTo>
                    <a:pt x="3735626" y="2136363"/>
                    <a:pt x="3659426" y="2207483"/>
                    <a:pt x="3578146" y="2207483"/>
                  </a:cubicBezTo>
                  <a:lnTo>
                    <a:pt x="66040" y="2207483"/>
                  </a:lnTo>
                  <a:cubicBezTo>
                    <a:pt x="43180" y="2207483"/>
                    <a:pt x="20320" y="2202403"/>
                    <a:pt x="0" y="2193513"/>
                  </a:cubicBezTo>
                  <a:cubicBezTo>
                    <a:pt x="26670" y="2221453"/>
                    <a:pt x="63500" y="2237963"/>
                    <a:pt x="118106" y="2237963"/>
                  </a:cubicBezTo>
                  <a:lnTo>
                    <a:pt x="3616246" y="2237963"/>
                  </a:lnTo>
                  <a:cubicBezTo>
                    <a:pt x="3696256" y="2237963"/>
                    <a:pt x="3762296" y="2171923"/>
                    <a:pt x="3762296" y="2091913"/>
                  </a:cubicBezTo>
                  <a:lnTo>
                    <a:pt x="3762296" y="95250"/>
                  </a:lnTo>
                  <a:cubicBezTo>
                    <a:pt x="3762296" y="58420"/>
                    <a:pt x="3748326" y="25400"/>
                    <a:pt x="3726736" y="0"/>
                  </a:cubicBezTo>
                  <a:cubicBezTo>
                    <a:pt x="3733086" y="16510"/>
                    <a:pt x="3735626" y="34290"/>
                    <a:pt x="3735626" y="52070"/>
                  </a:cubicBezTo>
                  <a:lnTo>
                    <a:pt x="3735626" y="2048733"/>
                  </a:lnTo>
                  <a:lnTo>
                    <a:pt x="3735626" y="2048733"/>
                  </a:lnTo>
                  <a:close/>
                </a:path>
              </a:pathLst>
            </a:custGeom>
            <a:solidFill>
              <a:srgbClr val="704430"/>
            </a:solidFill>
          </p:spPr>
        </p:sp>
        <p:sp>
          <p:nvSpPr>
            <p:cNvPr name="Freeform 5" id="5"/>
            <p:cNvSpPr/>
            <p:nvPr/>
          </p:nvSpPr>
          <p:spPr>
            <a:xfrm>
              <a:off x="12700" y="12700"/>
              <a:ext cx="3801666" cy="2288763"/>
            </a:xfrm>
            <a:custGeom>
              <a:avLst/>
              <a:gdLst/>
              <a:ahLst/>
              <a:cxnLst/>
              <a:rect r="r" b="b" t="t" l="l"/>
              <a:pathLst>
                <a:path h="2288763" w="3801666">
                  <a:moveTo>
                    <a:pt x="146050" y="2288763"/>
                  </a:moveTo>
                  <a:lnTo>
                    <a:pt x="3655616" y="2288763"/>
                  </a:lnTo>
                  <a:cubicBezTo>
                    <a:pt x="3735626" y="2288763"/>
                    <a:pt x="3801666" y="2222723"/>
                    <a:pt x="3801666" y="2142713"/>
                  </a:cubicBezTo>
                  <a:lnTo>
                    <a:pt x="3801666" y="146050"/>
                  </a:lnTo>
                  <a:cubicBezTo>
                    <a:pt x="3801666" y="66040"/>
                    <a:pt x="3735626" y="0"/>
                    <a:pt x="3655616" y="0"/>
                  </a:cubicBezTo>
                  <a:lnTo>
                    <a:pt x="146050" y="0"/>
                  </a:lnTo>
                  <a:cubicBezTo>
                    <a:pt x="66040" y="0"/>
                    <a:pt x="0" y="66040"/>
                    <a:pt x="0" y="146050"/>
                  </a:cubicBezTo>
                  <a:lnTo>
                    <a:pt x="0" y="2142713"/>
                  </a:lnTo>
                  <a:cubicBezTo>
                    <a:pt x="0" y="2223993"/>
                    <a:pt x="66040" y="2288763"/>
                    <a:pt x="146050" y="2288763"/>
                  </a:cubicBezTo>
                  <a:close/>
                </a:path>
              </a:pathLst>
            </a:custGeom>
            <a:solidFill>
              <a:srgbClr val="FFF3ED"/>
            </a:solidFill>
          </p:spPr>
        </p:sp>
        <p:sp>
          <p:nvSpPr>
            <p:cNvPr name="Freeform 6" id="6"/>
            <p:cNvSpPr/>
            <p:nvPr/>
          </p:nvSpPr>
          <p:spPr>
            <a:xfrm>
              <a:off x="0" y="0"/>
              <a:ext cx="3866436" cy="2357343"/>
            </a:xfrm>
            <a:custGeom>
              <a:avLst/>
              <a:gdLst/>
              <a:ahLst/>
              <a:cxnLst/>
              <a:rect r="r" b="b" t="t" l="l"/>
              <a:pathLst>
                <a:path h="2357343" w="3866436">
                  <a:moveTo>
                    <a:pt x="3802936" y="74930"/>
                  </a:moveTo>
                  <a:cubicBezTo>
                    <a:pt x="3774996" y="30480"/>
                    <a:pt x="3725466" y="0"/>
                    <a:pt x="3668316" y="0"/>
                  </a:cubicBezTo>
                  <a:lnTo>
                    <a:pt x="158750" y="0"/>
                  </a:lnTo>
                  <a:cubicBezTo>
                    <a:pt x="71120" y="0"/>
                    <a:pt x="0" y="71120"/>
                    <a:pt x="0" y="158750"/>
                  </a:cubicBezTo>
                  <a:lnTo>
                    <a:pt x="0" y="2155413"/>
                  </a:lnTo>
                  <a:cubicBezTo>
                    <a:pt x="0" y="2207483"/>
                    <a:pt x="25400" y="2253203"/>
                    <a:pt x="63500" y="2282413"/>
                  </a:cubicBezTo>
                  <a:cubicBezTo>
                    <a:pt x="91440" y="2326863"/>
                    <a:pt x="140970" y="2357343"/>
                    <a:pt x="214266" y="2357343"/>
                  </a:cubicBezTo>
                  <a:lnTo>
                    <a:pt x="3707686" y="2357343"/>
                  </a:lnTo>
                  <a:cubicBezTo>
                    <a:pt x="3795316" y="2357343"/>
                    <a:pt x="3866436" y="2286223"/>
                    <a:pt x="3866436" y="2198593"/>
                  </a:cubicBezTo>
                  <a:lnTo>
                    <a:pt x="3866436" y="201930"/>
                  </a:lnTo>
                  <a:cubicBezTo>
                    <a:pt x="3866436" y="149860"/>
                    <a:pt x="3841036" y="104140"/>
                    <a:pt x="3802936" y="74930"/>
                  </a:cubicBezTo>
                  <a:close/>
                  <a:moveTo>
                    <a:pt x="12700" y="2155413"/>
                  </a:moveTo>
                  <a:lnTo>
                    <a:pt x="12700" y="158750"/>
                  </a:lnTo>
                  <a:cubicBezTo>
                    <a:pt x="12700" y="78740"/>
                    <a:pt x="78740" y="12700"/>
                    <a:pt x="158750" y="12700"/>
                  </a:cubicBezTo>
                  <a:lnTo>
                    <a:pt x="3668316" y="12700"/>
                  </a:lnTo>
                  <a:cubicBezTo>
                    <a:pt x="3748326" y="12700"/>
                    <a:pt x="3814366" y="78740"/>
                    <a:pt x="3814366" y="158750"/>
                  </a:cubicBezTo>
                  <a:lnTo>
                    <a:pt x="3814366" y="2155413"/>
                  </a:lnTo>
                  <a:cubicBezTo>
                    <a:pt x="3814366" y="2235423"/>
                    <a:pt x="3748326" y="2301463"/>
                    <a:pt x="3668316" y="2301463"/>
                  </a:cubicBezTo>
                  <a:lnTo>
                    <a:pt x="158750" y="2301463"/>
                  </a:lnTo>
                  <a:cubicBezTo>
                    <a:pt x="78740" y="2301463"/>
                    <a:pt x="12700" y="2236693"/>
                    <a:pt x="12700" y="2155413"/>
                  </a:cubicBezTo>
                  <a:close/>
                  <a:moveTo>
                    <a:pt x="3855006" y="2198593"/>
                  </a:moveTo>
                  <a:cubicBezTo>
                    <a:pt x="3855006" y="2278603"/>
                    <a:pt x="3787696" y="2344643"/>
                    <a:pt x="3707686" y="2344643"/>
                  </a:cubicBezTo>
                  <a:lnTo>
                    <a:pt x="214266" y="2344643"/>
                  </a:lnTo>
                  <a:cubicBezTo>
                    <a:pt x="157480" y="2344643"/>
                    <a:pt x="120650" y="2328133"/>
                    <a:pt x="93980" y="2300193"/>
                  </a:cubicBezTo>
                  <a:cubicBezTo>
                    <a:pt x="114300" y="2309083"/>
                    <a:pt x="135890" y="2314162"/>
                    <a:pt x="160020" y="2314162"/>
                  </a:cubicBezTo>
                  <a:lnTo>
                    <a:pt x="3669586" y="2314162"/>
                  </a:lnTo>
                  <a:cubicBezTo>
                    <a:pt x="3757216" y="2314162"/>
                    <a:pt x="3828336" y="2243043"/>
                    <a:pt x="3828336" y="2155412"/>
                  </a:cubicBezTo>
                  <a:lnTo>
                    <a:pt x="3828336" y="158750"/>
                  </a:lnTo>
                  <a:cubicBezTo>
                    <a:pt x="3828336" y="140970"/>
                    <a:pt x="3824526" y="123190"/>
                    <a:pt x="3819446" y="106680"/>
                  </a:cubicBezTo>
                  <a:cubicBezTo>
                    <a:pt x="3841036" y="132080"/>
                    <a:pt x="3855006" y="165100"/>
                    <a:pt x="3855006" y="201930"/>
                  </a:cubicBezTo>
                  <a:lnTo>
                    <a:pt x="3855006" y="2198593"/>
                  </a:lnTo>
                  <a:cubicBezTo>
                    <a:pt x="3855006" y="2198593"/>
                    <a:pt x="3855006" y="2198593"/>
                    <a:pt x="3855006" y="2198593"/>
                  </a:cubicBezTo>
                  <a:close/>
                </a:path>
              </a:pathLst>
            </a:custGeom>
            <a:solidFill>
              <a:srgbClr val="704430"/>
            </a:solidFill>
          </p:spPr>
        </p:sp>
      </p:grpSp>
      <p:grpSp>
        <p:nvGrpSpPr>
          <p:cNvPr name="Group 7" id="7"/>
          <p:cNvGrpSpPr/>
          <p:nvPr/>
        </p:nvGrpSpPr>
        <p:grpSpPr>
          <a:xfrm rot="0">
            <a:off x="4232306" y="235953"/>
            <a:ext cx="8916274" cy="1498351"/>
            <a:chOff x="0" y="0"/>
            <a:chExt cx="20727894" cy="3483256"/>
          </a:xfrm>
        </p:grpSpPr>
        <p:sp>
          <p:nvSpPr>
            <p:cNvPr name="Freeform 8" id="8"/>
            <p:cNvSpPr/>
            <p:nvPr/>
          </p:nvSpPr>
          <p:spPr>
            <a:xfrm>
              <a:off x="0" y="0"/>
              <a:ext cx="20727894" cy="3483256"/>
            </a:xfrm>
            <a:custGeom>
              <a:avLst/>
              <a:gdLst/>
              <a:ahLst/>
              <a:cxnLst/>
              <a:rect r="r" b="b" t="t" l="l"/>
              <a:pathLst>
                <a:path h="3483256" w="20727894">
                  <a:moveTo>
                    <a:pt x="20727894" y="1741628"/>
                  </a:moveTo>
                  <a:lnTo>
                    <a:pt x="20727894" y="1741628"/>
                  </a:lnTo>
                  <a:cubicBezTo>
                    <a:pt x="20727894" y="3054758"/>
                    <a:pt x="20299524" y="3483256"/>
                    <a:pt x="19770950" y="3483256"/>
                  </a:cubicBezTo>
                  <a:lnTo>
                    <a:pt x="956945" y="3483256"/>
                  </a:lnTo>
                  <a:cubicBezTo>
                    <a:pt x="428371" y="3483256"/>
                    <a:pt x="0" y="3054758"/>
                    <a:pt x="0" y="1741628"/>
                  </a:cubicBezTo>
                  <a:lnTo>
                    <a:pt x="0" y="1741628"/>
                  </a:lnTo>
                  <a:cubicBezTo>
                    <a:pt x="0" y="428371"/>
                    <a:pt x="428371" y="0"/>
                    <a:pt x="956945" y="0"/>
                  </a:cubicBezTo>
                  <a:lnTo>
                    <a:pt x="19770950" y="0"/>
                  </a:lnTo>
                  <a:cubicBezTo>
                    <a:pt x="20299397" y="0"/>
                    <a:pt x="20727894" y="428371"/>
                    <a:pt x="20727894" y="1741628"/>
                  </a:cubicBezTo>
                  <a:close/>
                </a:path>
              </a:pathLst>
            </a:custGeom>
            <a:solidFill>
              <a:srgbClr val="F8CDA2"/>
            </a:solidFill>
          </p:spPr>
        </p:sp>
      </p:grpSp>
      <p:sp>
        <p:nvSpPr>
          <p:cNvPr name="AutoShape 9" id="9"/>
          <p:cNvSpPr/>
          <p:nvPr/>
        </p:nvSpPr>
        <p:spPr>
          <a:xfrm rot="0">
            <a:off x="15778025" y="985129"/>
            <a:ext cx="450550" cy="0"/>
          </a:xfrm>
          <a:prstGeom prst="line">
            <a:avLst/>
          </a:prstGeom>
          <a:ln cap="rnd" w="47625">
            <a:solidFill>
              <a:srgbClr val="704430"/>
            </a:solidFill>
            <a:prstDash val="solid"/>
            <a:headEnd type="none" len="sm" w="sm"/>
            <a:tailEnd type="none" len="sm" w="sm"/>
          </a:ln>
        </p:spPr>
      </p:sp>
      <p:sp>
        <p:nvSpPr>
          <p:cNvPr name="AutoShape 10" id="10"/>
          <p:cNvSpPr/>
          <p:nvPr/>
        </p:nvSpPr>
        <p:spPr>
          <a:xfrm rot="0">
            <a:off x="15778025" y="545222"/>
            <a:ext cx="450550" cy="0"/>
          </a:xfrm>
          <a:prstGeom prst="line">
            <a:avLst/>
          </a:prstGeom>
          <a:ln cap="rnd" w="47625">
            <a:solidFill>
              <a:srgbClr val="704430"/>
            </a:solidFill>
            <a:prstDash val="solid"/>
            <a:headEnd type="none" len="sm" w="sm"/>
            <a:tailEnd type="none" len="sm" w="sm"/>
          </a:ln>
        </p:spPr>
      </p:sp>
      <p:sp>
        <p:nvSpPr>
          <p:cNvPr name="AutoShape 11" id="11"/>
          <p:cNvSpPr/>
          <p:nvPr/>
        </p:nvSpPr>
        <p:spPr>
          <a:xfrm rot="0">
            <a:off x="15778025" y="732209"/>
            <a:ext cx="450550" cy="0"/>
          </a:xfrm>
          <a:prstGeom prst="line">
            <a:avLst/>
          </a:prstGeom>
          <a:ln cap="rnd" w="47625">
            <a:solidFill>
              <a:srgbClr val="704430"/>
            </a:solidFill>
            <a:prstDash val="solid"/>
            <a:headEnd type="none" len="sm" w="sm"/>
            <a:tailEnd type="none" len="sm" w="sm"/>
          </a:ln>
        </p:spPr>
      </p:sp>
      <p:pic>
        <p:nvPicPr>
          <p:cNvPr name="Picture 12" id="1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010633" y="646352"/>
            <a:ext cx="456119" cy="516849"/>
          </a:xfrm>
          <a:prstGeom prst="rect">
            <a:avLst/>
          </a:prstGeom>
        </p:spPr>
      </p:pic>
      <p:pic>
        <p:nvPicPr>
          <p:cNvPr name="Picture 13" id="1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742977" y="525766"/>
            <a:ext cx="758021" cy="758021"/>
          </a:xfrm>
          <a:prstGeom prst="rect">
            <a:avLst/>
          </a:prstGeom>
        </p:spPr>
      </p:pic>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474886" y="525766"/>
            <a:ext cx="538384" cy="516849"/>
          </a:xfrm>
          <a:prstGeom prst="rect">
            <a:avLst/>
          </a:prstGeom>
        </p:spPr>
      </p:pic>
      <p:pic>
        <p:nvPicPr>
          <p:cNvPr name="Picture 15" id="15"/>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5267550" y="573391"/>
            <a:ext cx="394685" cy="516849"/>
          </a:xfrm>
          <a:prstGeom prst="rect">
            <a:avLst/>
          </a:prstGeom>
        </p:spPr>
      </p:pic>
      <p:sp>
        <p:nvSpPr>
          <p:cNvPr name="AutoShape 16" id="16"/>
          <p:cNvSpPr/>
          <p:nvPr/>
        </p:nvSpPr>
        <p:spPr>
          <a:xfrm rot="0">
            <a:off x="4035817" y="1892921"/>
            <a:ext cx="8453741" cy="0"/>
          </a:xfrm>
          <a:prstGeom prst="line">
            <a:avLst/>
          </a:prstGeom>
          <a:ln cap="flat" w="47625">
            <a:solidFill>
              <a:srgbClr val="704430"/>
            </a:solidFill>
            <a:prstDash val="solid"/>
            <a:headEnd type="none" len="sm" w="sm"/>
            <a:tailEnd type="none" len="sm" w="sm"/>
          </a:ln>
        </p:spPr>
      </p:sp>
      <p:pic>
        <p:nvPicPr>
          <p:cNvPr name="Picture 17" id="17"/>
          <p:cNvPicPr>
            <a:picLocks noChangeAspect="true"/>
          </p:cNvPicPr>
          <p:nvPr/>
        </p:nvPicPr>
        <p:blipFill>
          <a:blip r:embed="rId11"/>
          <a:srcRect l="0" t="0" r="0" b="0"/>
          <a:stretch>
            <a:fillRect/>
          </a:stretch>
        </p:blipFill>
        <p:spPr>
          <a:xfrm flipH="false" flipV="false" rot="0">
            <a:off x="1542103" y="2157684"/>
            <a:ext cx="15217988" cy="7100616"/>
          </a:xfrm>
          <a:prstGeom prst="rect">
            <a:avLst/>
          </a:prstGeom>
        </p:spPr>
      </p:pic>
      <p:sp>
        <p:nvSpPr>
          <p:cNvPr name="TextBox 18" id="18"/>
          <p:cNvSpPr txBox="true"/>
          <p:nvPr/>
        </p:nvSpPr>
        <p:spPr>
          <a:xfrm rot="0">
            <a:off x="5283423" y="9344025"/>
            <a:ext cx="7735348" cy="660400"/>
          </a:xfrm>
          <a:prstGeom prst="rect">
            <a:avLst/>
          </a:prstGeom>
        </p:spPr>
        <p:txBody>
          <a:bodyPr anchor="t" rtlCol="false" tIns="0" lIns="0" bIns="0" rIns="0">
            <a:spAutoFit/>
          </a:bodyPr>
          <a:lstStyle/>
          <a:p>
            <a:pPr algn="ctr">
              <a:lnSpc>
                <a:spcPts val="5600"/>
              </a:lnSpc>
            </a:pPr>
            <a:r>
              <a:rPr lang="en-US" sz="3500">
                <a:solidFill>
                  <a:srgbClr val="704430"/>
                </a:solidFill>
                <a:latin typeface="Nunito Bold"/>
              </a:rPr>
              <a:t>SƠ ĐỒ CHỨC NĂNG</a:t>
            </a:r>
          </a:p>
        </p:txBody>
      </p:sp>
      <p:sp>
        <p:nvSpPr>
          <p:cNvPr name="TextBox 19" id="19"/>
          <p:cNvSpPr txBox="true"/>
          <p:nvPr/>
        </p:nvSpPr>
        <p:spPr>
          <a:xfrm rot="0">
            <a:off x="5919409" y="459091"/>
            <a:ext cx="6700931" cy="1835150"/>
          </a:xfrm>
          <a:prstGeom prst="rect">
            <a:avLst/>
          </a:prstGeom>
        </p:spPr>
        <p:txBody>
          <a:bodyPr anchor="t" rtlCol="false" tIns="0" lIns="0" bIns="0" rIns="0">
            <a:spAutoFit/>
          </a:bodyPr>
          <a:lstStyle/>
          <a:p>
            <a:pPr algn="ctr">
              <a:lnSpc>
                <a:spcPts val="4900"/>
              </a:lnSpc>
            </a:pPr>
            <a:r>
              <a:rPr lang="en-US" sz="3500">
                <a:solidFill>
                  <a:srgbClr val="704430"/>
                </a:solidFill>
                <a:latin typeface="Noto Sans"/>
              </a:rPr>
              <a:t>PHẦN B - MỘT SỐ CHỨC NĂNG, KẾT QUẢ CỦA PHẦN MỀM</a:t>
            </a:r>
          </a:p>
          <a:p>
            <a:pPr algn="ctr">
              <a:lnSpc>
                <a:spcPts val="4900"/>
              </a:lnSpc>
            </a:pPr>
          </a:p>
        </p:txBody>
      </p:sp>
      <p:pic>
        <p:nvPicPr>
          <p:cNvPr name="Picture 20" id="20"/>
          <p:cNvPicPr>
            <a:picLocks noChangeAspect="true"/>
          </p:cNvPicPr>
          <p:nvPr/>
        </p:nvPicPr>
        <p:blipFill>
          <a:blip r:embed="rId12"/>
          <a:srcRect l="0" t="0" r="0" b="0"/>
          <a:stretch>
            <a:fillRect/>
          </a:stretch>
        </p:blipFill>
        <p:spPr>
          <a:xfrm flipH="false" flipV="false" rot="0">
            <a:off x="16168094" y="-188375"/>
            <a:ext cx="2302451" cy="2302451"/>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0116" r="0" b="3011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800663" y="85591"/>
            <a:ext cx="3233824" cy="3607714"/>
          </a:xfrm>
          <a:prstGeom prst="rect">
            <a:avLst/>
          </a:prstGeom>
        </p:spPr>
      </p:pic>
      <p:grpSp>
        <p:nvGrpSpPr>
          <p:cNvPr name="Group 4" id="4"/>
          <p:cNvGrpSpPr/>
          <p:nvPr/>
        </p:nvGrpSpPr>
        <p:grpSpPr>
          <a:xfrm rot="0">
            <a:off x="10607722" y="1662671"/>
            <a:ext cx="5435227" cy="7979685"/>
            <a:chOff x="0" y="0"/>
            <a:chExt cx="1570252" cy="2305353"/>
          </a:xfrm>
        </p:grpSpPr>
        <p:sp>
          <p:nvSpPr>
            <p:cNvPr name="Freeform 5" id="5"/>
            <p:cNvSpPr/>
            <p:nvPr/>
          </p:nvSpPr>
          <p:spPr>
            <a:xfrm>
              <a:off x="92710" y="106680"/>
              <a:ext cx="1466112" cy="2185973"/>
            </a:xfrm>
            <a:custGeom>
              <a:avLst/>
              <a:gdLst/>
              <a:ahLst/>
              <a:cxnLst/>
              <a:rect r="r" b="b" t="t" l="l"/>
              <a:pathLst>
                <a:path h="2185973" w="1466112">
                  <a:moveTo>
                    <a:pt x="1439442" y="1996743"/>
                  </a:moveTo>
                  <a:cubicBezTo>
                    <a:pt x="1439442" y="2084373"/>
                    <a:pt x="1363242" y="2155493"/>
                    <a:pt x="1281962" y="2155493"/>
                  </a:cubicBezTo>
                  <a:lnTo>
                    <a:pt x="66040" y="2155493"/>
                  </a:lnTo>
                  <a:cubicBezTo>
                    <a:pt x="43180" y="2155493"/>
                    <a:pt x="20320" y="2150413"/>
                    <a:pt x="0" y="2141523"/>
                  </a:cubicBezTo>
                  <a:cubicBezTo>
                    <a:pt x="26670" y="2169463"/>
                    <a:pt x="63500" y="2185973"/>
                    <a:pt x="103471" y="2185973"/>
                  </a:cubicBezTo>
                  <a:lnTo>
                    <a:pt x="1320062" y="2185973"/>
                  </a:lnTo>
                  <a:cubicBezTo>
                    <a:pt x="1400072" y="2185973"/>
                    <a:pt x="1466112" y="2119933"/>
                    <a:pt x="1466112" y="2039923"/>
                  </a:cubicBezTo>
                  <a:lnTo>
                    <a:pt x="1466112" y="95250"/>
                  </a:lnTo>
                  <a:cubicBezTo>
                    <a:pt x="1466112" y="58420"/>
                    <a:pt x="1452142" y="25400"/>
                    <a:pt x="1430552" y="0"/>
                  </a:cubicBezTo>
                  <a:cubicBezTo>
                    <a:pt x="1436902" y="16510"/>
                    <a:pt x="1439442" y="34290"/>
                    <a:pt x="1439442" y="52070"/>
                  </a:cubicBezTo>
                  <a:lnTo>
                    <a:pt x="1439442" y="1996743"/>
                  </a:lnTo>
                  <a:lnTo>
                    <a:pt x="1439442" y="1996743"/>
                  </a:lnTo>
                  <a:close/>
                </a:path>
              </a:pathLst>
            </a:custGeom>
            <a:solidFill>
              <a:srgbClr val="704430"/>
            </a:solidFill>
          </p:spPr>
        </p:sp>
        <p:sp>
          <p:nvSpPr>
            <p:cNvPr name="Freeform 6" id="6"/>
            <p:cNvSpPr/>
            <p:nvPr/>
          </p:nvSpPr>
          <p:spPr>
            <a:xfrm>
              <a:off x="12700" y="12700"/>
              <a:ext cx="1505482" cy="2236773"/>
            </a:xfrm>
            <a:custGeom>
              <a:avLst/>
              <a:gdLst/>
              <a:ahLst/>
              <a:cxnLst/>
              <a:rect r="r" b="b" t="t" l="l"/>
              <a:pathLst>
                <a:path h="2236773" w="1505482">
                  <a:moveTo>
                    <a:pt x="146050" y="2236773"/>
                  </a:moveTo>
                  <a:lnTo>
                    <a:pt x="1359432" y="2236773"/>
                  </a:lnTo>
                  <a:cubicBezTo>
                    <a:pt x="1439442" y="2236773"/>
                    <a:pt x="1505482" y="2170733"/>
                    <a:pt x="1505482" y="2090723"/>
                  </a:cubicBezTo>
                  <a:lnTo>
                    <a:pt x="1505482" y="146050"/>
                  </a:lnTo>
                  <a:cubicBezTo>
                    <a:pt x="1505482" y="66040"/>
                    <a:pt x="1439442" y="0"/>
                    <a:pt x="1359432" y="0"/>
                  </a:cubicBezTo>
                  <a:lnTo>
                    <a:pt x="146050" y="0"/>
                  </a:lnTo>
                  <a:cubicBezTo>
                    <a:pt x="66040" y="0"/>
                    <a:pt x="0" y="66040"/>
                    <a:pt x="0" y="146050"/>
                  </a:cubicBezTo>
                  <a:lnTo>
                    <a:pt x="0" y="2090723"/>
                  </a:lnTo>
                  <a:cubicBezTo>
                    <a:pt x="0" y="2172003"/>
                    <a:pt x="66040" y="2236773"/>
                    <a:pt x="146050" y="2236773"/>
                  </a:cubicBezTo>
                  <a:close/>
                </a:path>
              </a:pathLst>
            </a:custGeom>
            <a:solidFill>
              <a:srgbClr val="E7F6EA"/>
            </a:solidFill>
          </p:spPr>
        </p:sp>
        <p:sp>
          <p:nvSpPr>
            <p:cNvPr name="Freeform 7" id="7"/>
            <p:cNvSpPr/>
            <p:nvPr/>
          </p:nvSpPr>
          <p:spPr>
            <a:xfrm>
              <a:off x="0" y="0"/>
              <a:ext cx="1570252" cy="2305353"/>
            </a:xfrm>
            <a:custGeom>
              <a:avLst/>
              <a:gdLst/>
              <a:ahLst/>
              <a:cxnLst/>
              <a:rect r="r" b="b" t="t" l="l"/>
              <a:pathLst>
                <a:path h="2305353" w="1570252">
                  <a:moveTo>
                    <a:pt x="1506752" y="74930"/>
                  </a:moveTo>
                  <a:cubicBezTo>
                    <a:pt x="1478812" y="30480"/>
                    <a:pt x="1429282" y="0"/>
                    <a:pt x="1372132" y="0"/>
                  </a:cubicBezTo>
                  <a:lnTo>
                    <a:pt x="158750" y="0"/>
                  </a:lnTo>
                  <a:cubicBezTo>
                    <a:pt x="71120" y="0"/>
                    <a:pt x="0" y="71120"/>
                    <a:pt x="0" y="158750"/>
                  </a:cubicBezTo>
                  <a:lnTo>
                    <a:pt x="0" y="2103423"/>
                  </a:lnTo>
                  <a:cubicBezTo>
                    <a:pt x="0" y="2155493"/>
                    <a:pt x="25400" y="2201213"/>
                    <a:pt x="63500" y="2230423"/>
                  </a:cubicBezTo>
                  <a:cubicBezTo>
                    <a:pt x="91440" y="2274873"/>
                    <a:pt x="140970" y="2305353"/>
                    <a:pt x="197347" y="2305353"/>
                  </a:cubicBezTo>
                  <a:lnTo>
                    <a:pt x="1411502" y="2305353"/>
                  </a:lnTo>
                  <a:cubicBezTo>
                    <a:pt x="1499132" y="2305353"/>
                    <a:pt x="1570252" y="2234233"/>
                    <a:pt x="1570252" y="2146603"/>
                  </a:cubicBezTo>
                  <a:lnTo>
                    <a:pt x="1570252" y="201930"/>
                  </a:lnTo>
                  <a:cubicBezTo>
                    <a:pt x="1570252" y="149860"/>
                    <a:pt x="1544852" y="104140"/>
                    <a:pt x="1506752" y="74930"/>
                  </a:cubicBezTo>
                  <a:close/>
                  <a:moveTo>
                    <a:pt x="12700" y="2103423"/>
                  </a:moveTo>
                  <a:lnTo>
                    <a:pt x="12700" y="158750"/>
                  </a:lnTo>
                  <a:cubicBezTo>
                    <a:pt x="12700" y="78740"/>
                    <a:pt x="78740" y="12700"/>
                    <a:pt x="158750" y="12700"/>
                  </a:cubicBezTo>
                  <a:lnTo>
                    <a:pt x="1372132" y="12700"/>
                  </a:lnTo>
                  <a:cubicBezTo>
                    <a:pt x="1452142" y="12700"/>
                    <a:pt x="1518182" y="78740"/>
                    <a:pt x="1518182" y="158750"/>
                  </a:cubicBezTo>
                  <a:lnTo>
                    <a:pt x="1518182" y="2103423"/>
                  </a:lnTo>
                  <a:cubicBezTo>
                    <a:pt x="1518182" y="2183433"/>
                    <a:pt x="1452142" y="2249473"/>
                    <a:pt x="1372132" y="2249473"/>
                  </a:cubicBezTo>
                  <a:lnTo>
                    <a:pt x="158750" y="2249473"/>
                  </a:lnTo>
                  <a:cubicBezTo>
                    <a:pt x="78740" y="2249473"/>
                    <a:pt x="12700" y="2184703"/>
                    <a:pt x="12700" y="2103423"/>
                  </a:cubicBezTo>
                  <a:close/>
                  <a:moveTo>
                    <a:pt x="1558822" y="2146603"/>
                  </a:moveTo>
                  <a:cubicBezTo>
                    <a:pt x="1558822" y="2226613"/>
                    <a:pt x="1491512" y="2292653"/>
                    <a:pt x="1411502" y="2292653"/>
                  </a:cubicBezTo>
                  <a:lnTo>
                    <a:pt x="197347" y="2292653"/>
                  </a:lnTo>
                  <a:cubicBezTo>
                    <a:pt x="157480" y="2292653"/>
                    <a:pt x="120650" y="2276143"/>
                    <a:pt x="93980" y="2248203"/>
                  </a:cubicBezTo>
                  <a:cubicBezTo>
                    <a:pt x="114300" y="2257093"/>
                    <a:pt x="135890" y="2262173"/>
                    <a:pt x="160020" y="2262173"/>
                  </a:cubicBezTo>
                  <a:lnTo>
                    <a:pt x="1373402" y="2262173"/>
                  </a:lnTo>
                  <a:cubicBezTo>
                    <a:pt x="1461032" y="2262173"/>
                    <a:pt x="1532152" y="2191053"/>
                    <a:pt x="1532152" y="2103423"/>
                  </a:cubicBezTo>
                  <a:lnTo>
                    <a:pt x="1532152" y="158750"/>
                  </a:lnTo>
                  <a:cubicBezTo>
                    <a:pt x="1532152" y="140970"/>
                    <a:pt x="1528342" y="123190"/>
                    <a:pt x="1523262" y="106680"/>
                  </a:cubicBezTo>
                  <a:cubicBezTo>
                    <a:pt x="1544852" y="132080"/>
                    <a:pt x="1558822" y="165100"/>
                    <a:pt x="1558822" y="201930"/>
                  </a:cubicBezTo>
                  <a:lnTo>
                    <a:pt x="1558822" y="2146603"/>
                  </a:lnTo>
                  <a:cubicBezTo>
                    <a:pt x="1558822" y="2146603"/>
                    <a:pt x="1558822" y="2146603"/>
                    <a:pt x="1558822" y="2146603"/>
                  </a:cubicBezTo>
                  <a:close/>
                </a:path>
              </a:pathLst>
            </a:custGeom>
            <a:solidFill>
              <a:srgbClr val="704430"/>
            </a:solidFill>
          </p:spPr>
        </p:sp>
      </p:grpSp>
      <p:grpSp>
        <p:nvGrpSpPr>
          <p:cNvPr name="Group 8" id="8"/>
          <p:cNvGrpSpPr/>
          <p:nvPr/>
        </p:nvGrpSpPr>
        <p:grpSpPr>
          <a:xfrm rot="0">
            <a:off x="1862541" y="3914299"/>
            <a:ext cx="5435227" cy="6159121"/>
            <a:chOff x="0" y="0"/>
            <a:chExt cx="1570252" cy="1779387"/>
          </a:xfrm>
        </p:grpSpPr>
        <p:sp>
          <p:nvSpPr>
            <p:cNvPr name="Freeform 9" id="9"/>
            <p:cNvSpPr/>
            <p:nvPr/>
          </p:nvSpPr>
          <p:spPr>
            <a:xfrm>
              <a:off x="92710" y="106680"/>
              <a:ext cx="1466112" cy="1660007"/>
            </a:xfrm>
            <a:custGeom>
              <a:avLst/>
              <a:gdLst/>
              <a:ahLst/>
              <a:cxnLst/>
              <a:rect r="r" b="b" t="t" l="l"/>
              <a:pathLst>
                <a:path h="1660007" w="1466112">
                  <a:moveTo>
                    <a:pt x="1439442" y="1470777"/>
                  </a:moveTo>
                  <a:cubicBezTo>
                    <a:pt x="1439442" y="1558407"/>
                    <a:pt x="1363242" y="1629527"/>
                    <a:pt x="1281962" y="1629527"/>
                  </a:cubicBezTo>
                  <a:lnTo>
                    <a:pt x="66040" y="1629527"/>
                  </a:lnTo>
                  <a:cubicBezTo>
                    <a:pt x="43180" y="1629527"/>
                    <a:pt x="20320" y="1624447"/>
                    <a:pt x="0" y="1615557"/>
                  </a:cubicBezTo>
                  <a:cubicBezTo>
                    <a:pt x="26670" y="1643497"/>
                    <a:pt x="63500" y="1660007"/>
                    <a:pt x="103471" y="1660007"/>
                  </a:cubicBezTo>
                  <a:lnTo>
                    <a:pt x="1320062" y="1660007"/>
                  </a:lnTo>
                  <a:cubicBezTo>
                    <a:pt x="1400072" y="1660007"/>
                    <a:pt x="1466112" y="1593967"/>
                    <a:pt x="1466112" y="1513957"/>
                  </a:cubicBezTo>
                  <a:lnTo>
                    <a:pt x="1466112" y="95250"/>
                  </a:lnTo>
                  <a:cubicBezTo>
                    <a:pt x="1466112" y="58420"/>
                    <a:pt x="1452142" y="25400"/>
                    <a:pt x="1430552" y="0"/>
                  </a:cubicBezTo>
                  <a:cubicBezTo>
                    <a:pt x="1436902" y="16510"/>
                    <a:pt x="1439442" y="34290"/>
                    <a:pt x="1439442" y="52070"/>
                  </a:cubicBezTo>
                  <a:lnTo>
                    <a:pt x="1439442" y="1470777"/>
                  </a:lnTo>
                  <a:lnTo>
                    <a:pt x="1439442" y="1470777"/>
                  </a:lnTo>
                  <a:close/>
                </a:path>
              </a:pathLst>
            </a:custGeom>
            <a:solidFill>
              <a:srgbClr val="704430"/>
            </a:solidFill>
          </p:spPr>
        </p:sp>
        <p:sp>
          <p:nvSpPr>
            <p:cNvPr name="Freeform 10" id="10"/>
            <p:cNvSpPr/>
            <p:nvPr/>
          </p:nvSpPr>
          <p:spPr>
            <a:xfrm>
              <a:off x="12700" y="12700"/>
              <a:ext cx="1505482" cy="1710807"/>
            </a:xfrm>
            <a:custGeom>
              <a:avLst/>
              <a:gdLst/>
              <a:ahLst/>
              <a:cxnLst/>
              <a:rect r="r" b="b" t="t" l="l"/>
              <a:pathLst>
                <a:path h="1710807" w="1505482">
                  <a:moveTo>
                    <a:pt x="146050" y="1710807"/>
                  </a:moveTo>
                  <a:lnTo>
                    <a:pt x="1359432" y="1710807"/>
                  </a:lnTo>
                  <a:cubicBezTo>
                    <a:pt x="1439442" y="1710807"/>
                    <a:pt x="1505482" y="1644767"/>
                    <a:pt x="1505482" y="1564757"/>
                  </a:cubicBezTo>
                  <a:lnTo>
                    <a:pt x="1505482" y="146050"/>
                  </a:lnTo>
                  <a:cubicBezTo>
                    <a:pt x="1505482" y="66040"/>
                    <a:pt x="1439442" y="0"/>
                    <a:pt x="1359432" y="0"/>
                  </a:cubicBezTo>
                  <a:lnTo>
                    <a:pt x="146050" y="0"/>
                  </a:lnTo>
                  <a:cubicBezTo>
                    <a:pt x="66040" y="0"/>
                    <a:pt x="0" y="66040"/>
                    <a:pt x="0" y="146050"/>
                  </a:cubicBezTo>
                  <a:lnTo>
                    <a:pt x="0" y="1564757"/>
                  </a:lnTo>
                  <a:cubicBezTo>
                    <a:pt x="0" y="1646037"/>
                    <a:pt x="66040" y="1710807"/>
                    <a:pt x="146050" y="1710807"/>
                  </a:cubicBezTo>
                  <a:close/>
                </a:path>
              </a:pathLst>
            </a:custGeom>
            <a:solidFill>
              <a:srgbClr val="FFF3ED"/>
            </a:solidFill>
          </p:spPr>
        </p:sp>
        <p:sp>
          <p:nvSpPr>
            <p:cNvPr name="Freeform 11" id="11"/>
            <p:cNvSpPr/>
            <p:nvPr/>
          </p:nvSpPr>
          <p:spPr>
            <a:xfrm>
              <a:off x="0" y="0"/>
              <a:ext cx="1570252" cy="1779387"/>
            </a:xfrm>
            <a:custGeom>
              <a:avLst/>
              <a:gdLst/>
              <a:ahLst/>
              <a:cxnLst/>
              <a:rect r="r" b="b" t="t" l="l"/>
              <a:pathLst>
                <a:path h="1779387" w="1570252">
                  <a:moveTo>
                    <a:pt x="1506752" y="74930"/>
                  </a:moveTo>
                  <a:cubicBezTo>
                    <a:pt x="1478812" y="30480"/>
                    <a:pt x="1429282" y="0"/>
                    <a:pt x="1372132" y="0"/>
                  </a:cubicBezTo>
                  <a:lnTo>
                    <a:pt x="158750" y="0"/>
                  </a:lnTo>
                  <a:cubicBezTo>
                    <a:pt x="71120" y="0"/>
                    <a:pt x="0" y="71120"/>
                    <a:pt x="0" y="158750"/>
                  </a:cubicBezTo>
                  <a:lnTo>
                    <a:pt x="0" y="1577457"/>
                  </a:lnTo>
                  <a:cubicBezTo>
                    <a:pt x="0" y="1629527"/>
                    <a:pt x="25400" y="1675247"/>
                    <a:pt x="63500" y="1704457"/>
                  </a:cubicBezTo>
                  <a:cubicBezTo>
                    <a:pt x="91440" y="1748907"/>
                    <a:pt x="140970" y="1779387"/>
                    <a:pt x="197347" y="1779387"/>
                  </a:cubicBezTo>
                  <a:lnTo>
                    <a:pt x="1411502" y="1779387"/>
                  </a:lnTo>
                  <a:cubicBezTo>
                    <a:pt x="1499132" y="1779387"/>
                    <a:pt x="1570252" y="1708267"/>
                    <a:pt x="1570252" y="1620637"/>
                  </a:cubicBezTo>
                  <a:lnTo>
                    <a:pt x="1570252" y="201930"/>
                  </a:lnTo>
                  <a:cubicBezTo>
                    <a:pt x="1570252" y="149860"/>
                    <a:pt x="1544852" y="104140"/>
                    <a:pt x="1506752" y="74930"/>
                  </a:cubicBezTo>
                  <a:close/>
                  <a:moveTo>
                    <a:pt x="12700" y="1577457"/>
                  </a:moveTo>
                  <a:lnTo>
                    <a:pt x="12700" y="158750"/>
                  </a:lnTo>
                  <a:cubicBezTo>
                    <a:pt x="12700" y="78740"/>
                    <a:pt x="78740" y="12700"/>
                    <a:pt x="158750" y="12700"/>
                  </a:cubicBezTo>
                  <a:lnTo>
                    <a:pt x="1372132" y="12700"/>
                  </a:lnTo>
                  <a:cubicBezTo>
                    <a:pt x="1452142" y="12700"/>
                    <a:pt x="1518182" y="78740"/>
                    <a:pt x="1518182" y="158750"/>
                  </a:cubicBezTo>
                  <a:lnTo>
                    <a:pt x="1518182" y="1577457"/>
                  </a:lnTo>
                  <a:cubicBezTo>
                    <a:pt x="1518182" y="1657467"/>
                    <a:pt x="1452142" y="1723507"/>
                    <a:pt x="1372132" y="1723507"/>
                  </a:cubicBezTo>
                  <a:lnTo>
                    <a:pt x="158750" y="1723507"/>
                  </a:lnTo>
                  <a:cubicBezTo>
                    <a:pt x="78740" y="1723507"/>
                    <a:pt x="12700" y="1658737"/>
                    <a:pt x="12700" y="1577457"/>
                  </a:cubicBezTo>
                  <a:close/>
                  <a:moveTo>
                    <a:pt x="1558822" y="1620637"/>
                  </a:moveTo>
                  <a:cubicBezTo>
                    <a:pt x="1558822" y="1700647"/>
                    <a:pt x="1491512" y="1766687"/>
                    <a:pt x="1411502" y="1766687"/>
                  </a:cubicBezTo>
                  <a:lnTo>
                    <a:pt x="197347" y="1766687"/>
                  </a:lnTo>
                  <a:cubicBezTo>
                    <a:pt x="157480" y="1766687"/>
                    <a:pt x="120650" y="1750177"/>
                    <a:pt x="93980" y="1722237"/>
                  </a:cubicBezTo>
                  <a:cubicBezTo>
                    <a:pt x="114300" y="1731127"/>
                    <a:pt x="135890" y="1736207"/>
                    <a:pt x="160020" y="1736207"/>
                  </a:cubicBezTo>
                  <a:lnTo>
                    <a:pt x="1373402" y="1736207"/>
                  </a:lnTo>
                  <a:cubicBezTo>
                    <a:pt x="1461032" y="1736207"/>
                    <a:pt x="1532152" y="1665087"/>
                    <a:pt x="1532152" y="1577457"/>
                  </a:cubicBezTo>
                  <a:lnTo>
                    <a:pt x="1532152" y="158750"/>
                  </a:lnTo>
                  <a:cubicBezTo>
                    <a:pt x="1532152" y="140970"/>
                    <a:pt x="1528342" y="123190"/>
                    <a:pt x="1523262" y="106680"/>
                  </a:cubicBezTo>
                  <a:cubicBezTo>
                    <a:pt x="1544852" y="132080"/>
                    <a:pt x="1558822" y="165100"/>
                    <a:pt x="1558822" y="201930"/>
                  </a:cubicBezTo>
                  <a:lnTo>
                    <a:pt x="1558822" y="1620637"/>
                  </a:lnTo>
                  <a:cubicBezTo>
                    <a:pt x="1558822" y="1620637"/>
                    <a:pt x="1558822" y="1620637"/>
                    <a:pt x="1558822" y="1620637"/>
                  </a:cubicBezTo>
                  <a:close/>
                </a:path>
              </a:pathLst>
            </a:custGeom>
            <a:solidFill>
              <a:srgbClr val="704430"/>
            </a:solidFill>
          </p:spPr>
        </p:sp>
      </p:grpSp>
      <p:grpSp>
        <p:nvGrpSpPr>
          <p:cNvPr name="Group 12" id="12"/>
          <p:cNvGrpSpPr/>
          <p:nvPr/>
        </p:nvGrpSpPr>
        <p:grpSpPr>
          <a:xfrm rot="0">
            <a:off x="2216004" y="4279093"/>
            <a:ext cx="4618304" cy="4460706"/>
            <a:chOff x="0" y="0"/>
            <a:chExt cx="10736290" cy="10369919"/>
          </a:xfrm>
        </p:grpSpPr>
        <p:sp>
          <p:nvSpPr>
            <p:cNvPr name="Freeform 13" id="13"/>
            <p:cNvSpPr/>
            <p:nvPr/>
          </p:nvSpPr>
          <p:spPr>
            <a:xfrm>
              <a:off x="0" y="0"/>
              <a:ext cx="10736290" cy="10369919"/>
            </a:xfrm>
            <a:custGeom>
              <a:avLst/>
              <a:gdLst/>
              <a:ahLst/>
              <a:cxnLst/>
              <a:rect r="r" b="b" t="t" l="l"/>
              <a:pathLst>
                <a:path h="10369919" w="10736290">
                  <a:moveTo>
                    <a:pt x="10736290" y="5184959"/>
                  </a:moveTo>
                  <a:lnTo>
                    <a:pt x="10736290" y="5184959"/>
                  </a:lnTo>
                  <a:cubicBezTo>
                    <a:pt x="10736290" y="9941421"/>
                    <a:pt x="10307919" y="10369919"/>
                    <a:pt x="9779345" y="10369919"/>
                  </a:cubicBezTo>
                  <a:lnTo>
                    <a:pt x="956945" y="10369919"/>
                  </a:lnTo>
                  <a:cubicBezTo>
                    <a:pt x="428371" y="10369919"/>
                    <a:pt x="0" y="9941421"/>
                    <a:pt x="0" y="5184959"/>
                  </a:cubicBezTo>
                  <a:lnTo>
                    <a:pt x="0" y="5184959"/>
                  </a:lnTo>
                  <a:cubicBezTo>
                    <a:pt x="0" y="428371"/>
                    <a:pt x="428371" y="0"/>
                    <a:pt x="956945" y="0"/>
                  </a:cubicBezTo>
                  <a:lnTo>
                    <a:pt x="9779345" y="0"/>
                  </a:lnTo>
                  <a:cubicBezTo>
                    <a:pt x="10307793" y="0"/>
                    <a:pt x="10736290" y="428371"/>
                    <a:pt x="10736290" y="5184959"/>
                  </a:cubicBezTo>
                  <a:close/>
                </a:path>
              </a:pathLst>
            </a:custGeom>
            <a:solidFill>
              <a:srgbClr val="B9DDBF"/>
            </a:solidFill>
          </p:spPr>
        </p:sp>
      </p:grpSp>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111447" y="4468854"/>
            <a:ext cx="722860" cy="819105"/>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184313" y="5493976"/>
            <a:ext cx="3423410" cy="2030939"/>
          </a:xfrm>
          <a:prstGeom prst="rect">
            <a:avLst/>
          </a:prstGeom>
        </p:spPr>
      </p:pic>
      <p:pic>
        <p:nvPicPr>
          <p:cNvPr name="Picture 16" id="1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5322772" y="6172200"/>
            <a:ext cx="3873056" cy="4114800"/>
          </a:xfrm>
          <a:prstGeom prst="rect">
            <a:avLst/>
          </a:prstGeom>
        </p:spPr>
      </p:pic>
      <p:sp>
        <p:nvSpPr>
          <p:cNvPr name="TextBox 17" id="17"/>
          <p:cNvSpPr txBox="true"/>
          <p:nvPr/>
        </p:nvSpPr>
        <p:spPr>
          <a:xfrm rot="0">
            <a:off x="2417575" y="660400"/>
            <a:ext cx="14308126" cy="784225"/>
          </a:xfrm>
          <a:prstGeom prst="rect">
            <a:avLst/>
          </a:prstGeom>
        </p:spPr>
        <p:txBody>
          <a:bodyPr anchor="t" rtlCol="false" tIns="0" lIns="0" bIns="0" rIns="0">
            <a:spAutoFit/>
          </a:bodyPr>
          <a:lstStyle/>
          <a:p>
            <a:pPr algn="ctr">
              <a:lnSpc>
                <a:spcPts val="6049"/>
              </a:lnSpc>
            </a:pPr>
            <a:r>
              <a:rPr lang="en-US" sz="5499">
                <a:solidFill>
                  <a:srgbClr val="704430"/>
                </a:solidFill>
                <a:latin typeface="Livvic Bold"/>
              </a:rPr>
              <a:t>Diễn giải ý nghĩa các form</a:t>
            </a:r>
          </a:p>
        </p:txBody>
      </p:sp>
      <p:sp>
        <p:nvSpPr>
          <p:cNvPr name="TextBox 18" id="18"/>
          <p:cNvSpPr txBox="true"/>
          <p:nvPr/>
        </p:nvSpPr>
        <p:spPr>
          <a:xfrm rot="0">
            <a:off x="2216004" y="5585838"/>
            <a:ext cx="4618304" cy="1780540"/>
          </a:xfrm>
          <a:prstGeom prst="rect">
            <a:avLst/>
          </a:prstGeom>
        </p:spPr>
        <p:txBody>
          <a:bodyPr anchor="t" rtlCol="false" tIns="0" lIns="0" bIns="0" rIns="0">
            <a:spAutoFit/>
          </a:bodyPr>
          <a:lstStyle/>
          <a:p>
            <a:pPr algn="ctr">
              <a:lnSpc>
                <a:spcPts val="4759"/>
              </a:lnSpc>
            </a:pPr>
            <a:r>
              <a:rPr lang="en-US" sz="3399">
                <a:solidFill>
                  <a:srgbClr val="704430"/>
                </a:solidFill>
                <a:latin typeface="Noto Sans"/>
              </a:rPr>
              <a:t>Các form chức năng (thêm, xóa, sửa, thoát):</a:t>
            </a:r>
          </a:p>
        </p:txBody>
      </p:sp>
      <p:sp>
        <p:nvSpPr>
          <p:cNvPr name="TextBox 19" id="19"/>
          <p:cNvSpPr txBox="true"/>
          <p:nvPr/>
        </p:nvSpPr>
        <p:spPr>
          <a:xfrm rot="0">
            <a:off x="10413438" y="2206829"/>
            <a:ext cx="5629512" cy="7406728"/>
          </a:xfrm>
          <a:prstGeom prst="rect">
            <a:avLst/>
          </a:prstGeom>
        </p:spPr>
        <p:txBody>
          <a:bodyPr anchor="t" rtlCol="false" tIns="0" lIns="0" bIns="0" rIns="0">
            <a:spAutoFit/>
          </a:bodyPr>
          <a:lstStyle/>
          <a:p>
            <a:pPr marL="760299" indent="-380150" lvl="1">
              <a:lnSpc>
                <a:spcPts val="4930"/>
              </a:lnSpc>
              <a:buFont typeface="Arial"/>
              <a:buChar char="•"/>
            </a:pPr>
            <a:r>
              <a:rPr lang="en-US" sz="3521">
                <a:solidFill>
                  <a:srgbClr val="704430"/>
                </a:solidFill>
                <a:latin typeface="Noto Sans"/>
              </a:rPr>
              <a:t>Nhập hàng</a:t>
            </a:r>
          </a:p>
          <a:p>
            <a:pPr marL="760299" indent="-380150" lvl="1">
              <a:lnSpc>
                <a:spcPts val="4930"/>
              </a:lnSpc>
              <a:buFont typeface="Arial"/>
              <a:buChar char="•"/>
            </a:pPr>
            <a:r>
              <a:rPr lang="en-US" sz="3521">
                <a:solidFill>
                  <a:srgbClr val="704430"/>
                </a:solidFill>
                <a:latin typeface="Noto Sans"/>
              </a:rPr>
              <a:t>Xuất </a:t>
            </a:r>
            <a:r>
              <a:rPr lang="en-US" sz="3521">
                <a:solidFill>
                  <a:srgbClr val="704430"/>
                </a:solidFill>
                <a:latin typeface="Noto Sans"/>
              </a:rPr>
              <a:t>hàng</a:t>
            </a:r>
          </a:p>
          <a:p>
            <a:pPr marL="760299" indent="-380150" lvl="1">
              <a:lnSpc>
                <a:spcPts val="4930"/>
              </a:lnSpc>
              <a:buFont typeface="Arial"/>
              <a:buChar char="•"/>
            </a:pPr>
            <a:r>
              <a:rPr lang="en-US" sz="3521">
                <a:solidFill>
                  <a:srgbClr val="704430"/>
                </a:solidFill>
                <a:latin typeface="Noto Sans"/>
              </a:rPr>
              <a:t>Hóa đơn</a:t>
            </a:r>
          </a:p>
          <a:p>
            <a:pPr marL="760299" indent="-380150" lvl="1">
              <a:lnSpc>
                <a:spcPts val="4930"/>
              </a:lnSpc>
              <a:buFont typeface="Arial"/>
              <a:buChar char="•"/>
            </a:pPr>
            <a:r>
              <a:rPr lang="en-US" sz="3521">
                <a:solidFill>
                  <a:srgbClr val="704430"/>
                </a:solidFill>
                <a:latin typeface="Noto Sans"/>
              </a:rPr>
              <a:t>Kiểm kê</a:t>
            </a:r>
          </a:p>
          <a:p>
            <a:pPr marL="760299" indent="-380150" lvl="1">
              <a:lnSpc>
                <a:spcPts val="4930"/>
              </a:lnSpc>
              <a:buFont typeface="Arial"/>
              <a:buChar char="•"/>
            </a:pPr>
            <a:r>
              <a:rPr lang="en-US" sz="3521">
                <a:solidFill>
                  <a:srgbClr val="704430"/>
                </a:solidFill>
                <a:latin typeface="Noto Sans"/>
              </a:rPr>
              <a:t>Nhân viên</a:t>
            </a:r>
          </a:p>
          <a:p>
            <a:pPr marL="760299" indent="-380150" lvl="1">
              <a:lnSpc>
                <a:spcPts val="4930"/>
              </a:lnSpc>
              <a:buFont typeface="Arial"/>
              <a:buChar char="•"/>
            </a:pPr>
            <a:r>
              <a:rPr lang="en-US" sz="3521">
                <a:solidFill>
                  <a:srgbClr val="704430"/>
                </a:solidFill>
                <a:latin typeface="Noto Sans"/>
              </a:rPr>
              <a:t>Chi tiết nhập hàng</a:t>
            </a:r>
          </a:p>
          <a:p>
            <a:pPr marL="760299" indent="-380150" lvl="1">
              <a:lnSpc>
                <a:spcPts val="4930"/>
              </a:lnSpc>
              <a:buFont typeface="Arial"/>
              <a:buChar char="•"/>
            </a:pPr>
            <a:r>
              <a:rPr lang="en-US" sz="3521">
                <a:solidFill>
                  <a:srgbClr val="704430"/>
                </a:solidFill>
                <a:latin typeface="Noto Sans"/>
              </a:rPr>
              <a:t>Hàng hóa</a:t>
            </a:r>
          </a:p>
          <a:p>
            <a:pPr marL="760299" indent="-380150" lvl="1">
              <a:lnSpc>
                <a:spcPts val="4930"/>
              </a:lnSpc>
              <a:buFont typeface="Arial"/>
              <a:buChar char="•"/>
            </a:pPr>
            <a:r>
              <a:rPr lang="en-US" sz="3521">
                <a:solidFill>
                  <a:srgbClr val="704430"/>
                </a:solidFill>
                <a:latin typeface="Noto Sans"/>
              </a:rPr>
              <a:t>Chi tiết hóa đơn</a:t>
            </a:r>
          </a:p>
          <a:p>
            <a:pPr marL="760299" indent="-380150" lvl="1">
              <a:lnSpc>
                <a:spcPts val="4930"/>
              </a:lnSpc>
              <a:buFont typeface="Arial"/>
              <a:buChar char="•"/>
            </a:pPr>
            <a:r>
              <a:rPr lang="en-US" sz="3521">
                <a:solidFill>
                  <a:srgbClr val="704430"/>
                </a:solidFill>
                <a:latin typeface="Noto Sans"/>
              </a:rPr>
              <a:t>Nhà cung cấp</a:t>
            </a:r>
          </a:p>
          <a:p>
            <a:pPr marL="760299" indent="-380150" lvl="1">
              <a:lnSpc>
                <a:spcPts val="4930"/>
              </a:lnSpc>
              <a:buFont typeface="Arial"/>
              <a:buChar char="•"/>
            </a:pPr>
            <a:r>
              <a:rPr lang="en-US" sz="3521">
                <a:solidFill>
                  <a:srgbClr val="704430"/>
                </a:solidFill>
                <a:latin typeface="Noto Sans"/>
              </a:rPr>
              <a:t>Tài khoản (thêm, xóa, thoát)</a:t>
            </a:r>
          </a:p>
          <a:p>
            <a:pPr>
              <a:lnSpc>
                <a:spcPts val="4930"/>
              </a:lnSpc>
            </a:pPr>
          </a:p>
        </p:txBody>
      </p:sp>
      <p:pic>
        <p:nvPicPr>
          <p:cNvPr name="Picture 20" id="20"/>
          <p:cNvPicPr>
            <a:picLocks noChangeAspect="true"/>
          </p:cNvPicPr>
          <p:nvPr/>
        </p:nvPicPr>
        <p:blipFill>
          <a:blip r:embed="rId11"/>
          <a:srcRect l="0" t="0" r="0" b="0"/>
          <a:stretch>
            <a:fillRect/>
          </a:stretch>
        </p:blipFill>
        <p:spPr>
          <a:xfrm flipH="false" flipV="false" rot="0">
            <a:off x="16168094" y="-188375"/>
            <a:ext cx="2302451" cy="23024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DAFO67osMk8</dc:identifier>
  <dcterms:modified xsi:type="dcterms:W3CDTF">2011-08-01T06:04:30Z</dcterms:modified>
  <cp:revision>1</cp:revision>
  <dc:title>Green Pink Playful Retro Marketing Proposal Business Presentation</dc:title>
</cp:coreProperties>
</file>